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4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24.12.2022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&amp;Scy;&amp;ocy;&amp;scy;&amp;ncy;&amp;ocy;&amp;vcy;&amp;ocy;&amp;bcy;&amp;ocy;&amp;rcy;&amp;scy;&amp;kcy;&amp;icy;&amp;jcy; &amp;Rcy;&amp;iecy;&amp;pcy;&amp;ocy;&amp;rcy;&amp;tcy;&amp;iecy;&amp;r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282" y="5500702"/>
            <a:ext cx="8759105" cy="830997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Наследие земли полоцкой</a:t>
            </a: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orda.of.by/.ga/p/polock/simeon_monument/nf/dscn014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Роман Витальевич\Desktop\pamjatnik_frantsisku_skorine_v_polotsk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4" r="33176"/>
          <a:stretch>
            <a:fillRect/>
          </a:stretch>
        </p:blipFill>
        <p:spPr bwMode="auto">
          <a:xfrm>
            <a:off x="2357422" y="0"/>
            <a:ext cx="428628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static.diary.ru/userdir/3/5/2/9/352937/755749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0"/>
            <a:ext cx="3714776" cy="6800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28" y="0"/>
            <a:ext cx="628654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лоцк, памятник букве &quot;Ў&quot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9" r="1990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http://radzima.org/images/pamatniki/5098/5098_1286977981_b2.jpg"/>
          <p:cNvPicPr>
            <a:picLocks noChangeAspect="1" noChangeArrowheads="1"/>
          </p:cNvPicPr>
          <p:nvPr/>
        </p:nvPicPr>
        <p:blipFill>
          <a:blip r:embed="rId2"/>
          <a:srcRect l="12500" t="11667" r="9999" b="14999"/>
          <a:stretch>
            <a:fillRect/>
          </a:stretch>
        </p:blipFill>
        <p:spPr bwMode="auto">
          <a:xfrm>
            <a:off x="0" y="0"/>
            <a:ext cx="916026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://go3.imgsmail.ru/imgpreview?key=34758057cba2cea9&amp;mb=imgdb_preview_179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://go3.imgsmail.ru/imgpreview?key=34758057cba2cea9&amp;mb=imgdb_preview_17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45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6" t="12662" r="7412" b="694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orda.of.by/.ga/p/polock/mem1812war/nf/0134_i2e_nikon_w100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5133" r="16598"/>
          <a:stretch>
            <a:fillRect/>
          </a:stretch>
        </p:blipFill>
        <p:spPr bwMode="auto">
          <a:xfrm>
            <a:off x="1857356" y="0"/>
            <a:ext cx="500066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radzima.org/images/pamatniki/7655/7655_1287155851_b1.jpg"/>
          <p:cNvPicPr>
            <a:picLocks noChangeAspect="1" noChangeArrowheads="1"/>
          </p:cNvPicPr>
          <p:nvPr/>
        </p:nvPicPr>
        <p:blipFill>
          <a:blip r:embed="rId2"/>
          <a:srcRect b="5334"/>
          <a:stretch>
            <a:fillRect/>
          </a:stretch>
        </p:blipFill>
        <p:spPr bwMode="auto">
          <a:xfrm>
            <a:off x="-1" y="0"/>
            <a:ext cx="915612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tury.ru/img.php?c=163&amp;ex_id=20477&amp;pid=106810&amp;v=pv3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" t="1763" r="2130" b="26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museum.by/files/node_images/Tusnolobova.JPG"/>
          <p:cNvPicPr>
            <a:picLocks noChangeAspect="1" noChangeArrowheads="1"/>
          </p:cNvPicPr>
          <p:nvPr/>
        </p:nvPicPr>
        <p:blipFill>
          <a:blip r:embed="rId2"/>
          <a:srcRect b="10750"/>
          <a:stretch>
            <a:fillRect/>
          </a:stretch>
        </p:blipFill>
        <p:spPr bwMode="auto">
          <a:xfrm>
            <a:off x="1857356" y="0"/>
            <a:ext cx="541724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Роман Витальевич\Desktop\54440938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2" t="3774" r="24266"/>
          <a:stretch>
            <a:fillRect/>
          </a:stretch>
        </p:blipFill>
        <p:spPr bwMode="auto">
          <a:xfrm>
            <a:off x="1643042" y="0"/>
            <a:ext cx="550072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1202A86-3F19-4076-B6DC-29CA7E917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342900"/>
            <a:ext cx="508635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076490"/>
      </p:ext>
    </p:extLst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http://www.fantasyway.ru/Images/Products/p006.jpg"/>
          <p:cNvPicPr>
            <a:picLocks noChangeAspect="1" noChangeArrowheads="1"/>
          </p:cNvPicPr>
          <p:nvPr/>
        </p:nvPicPr>
        <p:blipFill>
          <a:blip r:embed="rId2"/>
          <a:srcRect b="4374"/>
          <a:stretch>
            <a:fillRect/>
          </a:stretch>
        </p:blipFill>
        <p:spPr bwMode="auto">
          <a:xfrm>
            <a:off x="44675" y="0"/>
            <a:ext cx="909932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226" name="Picture 2" descr="http://www.calend.ru/img/gerb/i0/6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357422" cy="2857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900igr.net/datas/doshkolnoe-obrazovanie/Multfilmy-dlja-detej/0024-024-Spasibo-za-vnima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362" name="AutoShape 2" descr="http://radzima.org/images/pamatniki/5098/vipopola08-0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http://www.radzima.org/images/pamatniki/7655/7655_1287155851_b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http://www.radzima.org/images/pamatniki/5098/vipopola08-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70" name="Picture 10" descr="http://www.radzima.org/images/pamatniki/5098/vipopola08-11.jpg"/>
          <p:cNvPicPr>
            <a:picLocks noChangeAspect="1" noChangeArrowheads="1"/>
          </p:cNvPicPr>
          <p:nvPr/>
        </p:nvPicPr>
        <p:blipFill>
          <a:blip r:embed="rId2"/>
          <a:srcRect t="10000"/>
          <a:stretch>
            <a:fillRect/>
          </a:stretch>
        </p:blipFill>
        <p:spPr bwMode="auto">
          <a:xfrm>
            <a:off x="5429256" y="2786058"/>
            <a:ext cx="3571868" cy="3943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72" name="AutoShape 12" descr="http://radzima.org/images/pamatniki/5098/5098_1286977981_b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4" name="AutoShape 14" descr="http://radzima.org/images/pamatniki/5098/5098_1286977981_b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76" name="Picture 16" descr="http://radzima.org/images/pamatniki/5098/5098_1286977981_b2.jpg"/>
          <p:cNvPicPr>
            <a:picLocks noChangeAspect="1" noChangeArrowheads="1"/>
          </p:cNvPicPr>
          <p:nvPr/>
        </p:nvPicPr>
        <p:blipFill>
          <a:blip r:embed="rId3"/>
          <a:srcRect l="12500" t="11667" r="9999" b="14999"/>
          <a:stretch>
            <a:fillRect/>
          </a:stretch>
        </p:blipFill>
        <p:spPr bwMode="auto">
          <a:xfrm>
            <a:off x="142844" y="214290"/>
            <a:ext cx="4214810" cy="2991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78" name="Picture 18" descr="http://radzima.org/images/pamatniki/7655/7655_b1264616985.jpg"/>
          <p:cNvPicPr>
            <a:picLocks noChangeAspect="1" noChangeArrowheads="1"/>
          </p:cNvPicPr>
          <p:nvPr/>
        </p:nvPicPr>
        <p:blipFill>
          <a:blip r:embed="rId4"/>
          <a:srcRect l="15000" t="5000" r="4999" b="3749"/>
          <a:stretch>
            <a:fillRect/>
          </a:stretch>
        </p:blipFill>
        <p:spPr bwMode="auto">
          <a:xfrm>
            <a:off x="2928926" y="2214554"/>
            <a:ext cx="2606019" cy="3963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autotravel.ru/phalbum/90268/1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"/>
            <a:ext cx="9144000" cy="6846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orda.of.by/.ga/p/polock/krivichi_monument/nf/2267_polock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radzima.org/images/pamatniki/5098/5098_1286978373_b3.jpg"/>
          <p:cNvPicPr>
            <a:picLocks noChangeAspect="1" noChangeArrowheads="1"/>
          </p:cNvPicPr>
          <p:nvPr/>
        </p:nvPicPr>
        <p:blipFill>
          <a:blip r:embed="rId2"/>
          <a:srcRect l="2333" t="3889" r="5888" b="6666"/>
          <a:stretch>
            <a:fillRect/>
          </a:stretch>
        </p:blipFill>
        <p:spPr bwMode="auto">
          <a:xfrm>
            <a:off x="0" y="7267"/>
            <a:ext cx="9144000" cy="6850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86</TotalTime>
  <Words>3</Words>
  <Application>Microsoft Office PowerPoint</Application>
  <PresentationFormat>Экран (4:3)</PresentationFormat>
  <Paragraphs>1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Franklin Gothic Book</vt:lpstr>
      <vt:lpstr>Franklin Gothic Medium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HP</cp:lastModifiedBy>
  <cp:revision>13</cp:revision>
  <dcterms:created xsi:type="dcterms:W3CDTF">2015-04-21T21:50:17Z</dcterms:created>
  <dcterms:modified xsi:type="dcterms:W3CDTF">2022-12-24T15:02:02Z</dcterms:modified>
</cp:coreProperties>
</file>