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8" r:id="rId2"/>
    <p:sldId id="260" r:id="rId3"/>
    <p:sldId id="261" r:id="rId4"/>
    <p:sldId id="264" r:id="rId5"/>
    <p:sldId id="265" r:id="rId6"/>
    <p:sldId id="274" r:id="rId7"/>
    <p:sldId id="275" r:id="rId8"/>
    <p:sldId id="272" r:id="rId9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83F8-EC40-4298-9332-F21EC9B4B396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8B64-B40C-4CDB-9F31-F965CE32B70E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2694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0C19B9B-353F-4279-9E50-7D7B570600C8}" type="datetimeFigureOut">
              <a:rPr lang="be-BY" smtClean="0"/>
              <a:pPr/>
              <a:t>12.09.23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0C0AAB5-E654-4D46-8746-6D3FD1C854A2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6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Девиз урока: </a:t>
            </a:r>
          </a:p>
          <a:p>
            <a:pPr algn="ctr"/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«Орешек знаний твёрд, но расколоть его поможет настойчивость, усердие и труд!»</a:t>
            </a:r>
            <a:endParaRPr lang="ru-RU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3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7346" y="692696"/>
            <a:ext cx="85689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722313" algn="just"/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Каждая </a:t>
            </a:r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 своё гнездо </a:t>
            </a:r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любит.</a:t>
            </a:r>
          </a:p>
          <a:p>
            <a:pPr indent="722313" algn="just"/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Глупа </a:t>
            </a:r>
            <a:r>
              <a:rPr lang="ru-RU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птица, которой своё гнездо не </a:t>
            </a:r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мило. </a:t>
            </a:r>
            <a:endParaRPr lang="ru-RU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4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548680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Николай </a:t>
            </a:r>
            <a:r>
              <a:rPr lang="ru-RU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Радзивилл</a:t>
            </a: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Чёрный основал в Бресте в 1553 году первую на территории современной Беларуси типографию 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Картинки по запросу Николай Радзивилл Черный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428868"/>
            <a:ext cx="3240360" cy="37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Аллея кованых фонарей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Картинки по запросу Аллея кованых фонарей Б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04856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00043"/>
            <a:ext cx="796039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Юлия Нестеренко – </a:t>
            </a:r>
          </a:p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олимпийская чемпионка 2004 года</a:t>
            </a:r>
          </a:p>
          <a:p>
            <a:pPr algn="ctr"/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Картинки по запросу Юлия Нестеренк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714620"/>
            <a:ext cx="3672408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2179" y="620688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34   85   100    52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640220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б      р      у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011361"/>
            <a:ext cx="19597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зубр</a:t>
            </a:r>
            <a:endParaRPr lang="ru-RU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Зубр. Описание и фото животн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0"/>
            <a:ext cx="4790970" cy="34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20688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Приют </a:t>
            </a:r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Доброта» 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Частный приют для бездомных животных «Доброта» переехал на новое место —  Реальный Б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406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1" y="1052736"/>
            <a:ext cx="81369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1, 4, 5, 9</a:t>
            </a:r>
            <a:endParaRPr lang="ru-RU" sz="8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3768080"/>
            <a:ext cx="46085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1945</a:t>
            </a:r>
            <a:endParaRPr lang="be-BY" sz="15000" dirty="0">
              <a:solidFill>
                <a:srgbClr val="FF0000"/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44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474</TotalTime>
  <Words>81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Dimon</dc:creator>
  <cp:lastModifiedBy>Сечко Наталья Александровна</cp:lastModifiedBy>
  <cp:revision>40</cp:revision>
  <dcterms:created xsi:type="dcterms:W3CDTF">2019-11-23T19:15:59Z</dcterms:created>
  <dcterms:modified xsi:type="dcterms:W3CDTF">2023-09-12T14:37:35Z</dcterms:modified>
</cp:coreProperties>
</file>