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80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0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4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9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80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25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4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3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96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CA6C-24F9-49C8-80CA-FE601758E809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1CF8-6A33-4614-BCE8-A5E5C856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5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fleasoft-discourse.s3.dualstack.eu-central-1.amazonaws.com/uploads/original/3X/a/a/aa446579c2797d6375e775ee4ab788fa559208dd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47"/>
          <a:stretch/>
        </p:blipFill>
        <p:spPr bwMode="auto">
          <a:xfrm>
            <a:off x="265045" y="1974575"/>
            <a:ext cx="11370365" cy="46250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20       16       25       12       1</a:t>
            </a:r>
          </a:p>
        </p:txBody>
      </p:sp>
    </p:spTree>
    <p:extLst>
      <p:ext uri="{BB962C8B-B14F-4D97-AF65-F5344CB8AC3E}">
        <p14:creationId xmlns:p14="http://schemas.microsoft.com/office/powerpoint/2010/main" val="199002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17   18   33  14   1  33</a:t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13   10   15   10   33</a:t>
            </a:r>
          </a:p>
        </p:txBody>
      </p:sp>
      <p:pic>
        <p:nvPicPr>
          <p:cNvPr id="5" name="Рисунок 4" descr="https://fleasoft-discourse.s3.dualstack.eu-central-1.amazonaws.com/uploads/original/3X/a/a/aa446579c2797d6375e775ee4ab788fa559208dd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47"/>
          <a:stretch/>
        </p:blipFill>
        <p:spPr bwMode="auto">
          <a:xfrm>
            <a:off x="265045" y="1974575"/>
            <a:ext cx="11370365" cy="46250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0825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</a:t>
            </a:r>
            <a:endParaRPr lang="ru-RU" dirty="0"/>
          </a:p>
        </p:txBody>
      </p:sp>
      <p:pic>
        <p:nvPicPr>
          <p:cNvPr id="5" name="Рисунок 4" descr="https://fleasoft-discourse.s3.dualstack.eu-central-1.amazonaws.com/uploads/original/3X/a/a/aa446579c2797d6375e775ee4ab788fa559208dd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47"/>
          <a:stretch/>
        </p:blipFill>
        <p:spPr bwMode="auto">
          <a:xfrm>
            <a:off x="291549" y="1690688"/>
            <a:ext cx="11370365" cy="46250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440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95" y="168138"/>
            <a:ext cx="8676861" cy="650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6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 rotWithShape="1">
          <a:blip r:embed="rId2"/>
          <a:srcRect l="2252" r="616"/>
          <a:stretch/>
        </p:blipFill>
        <p:spPr>
          <a:xfrm>
            <a:off x="1012054" y="433442"/>
            <a:ext cx="10635449" cy="58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7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466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Знаю, что такое прямая линия, точка, отрезок.</a:t>
            </a:r>
            <a:b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Мне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 отличить отрезок от прямой линии.</a:t>
            </a: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 отличить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отрезок от прямой линии. </a:t>
            </a: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3" name="Рисунок 2" descr="40111734 Пластиковый мини-кубик LEGO для хранения 4, зеленый купить в Минске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0" t="9368" r="8872"/>
          <a:stretch/>
        </p:blipFill>
        <p:spPr bwMode="auto">
          <a:xfrm>
            <a:off x="10420046" y="937674"/>
            <a:ext cx="1609090" cy="18021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40111732 Пластиковый мини-кубик LEGO для хранения 4, желтый купить в Минске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" t="3279" r="12565" b="4615"/>
          <a:stretch/>
        </p:blipFill>
        <p:spPr bwMode="auto">
          <a:xfrm>
            <a:off x="9987915" y="2632240"/>
            <a:ext cx="2204085" cy="17532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Игрушка лего Пластиковый мини-кубик LEGO для хранения 4, красный, lego  4011173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0" t="26758" r="25407" b="27196"/>
          <a:stretch/>
        </p:blipFill>
        <p:spPr bwMode="auto">
          <a:xfrm>
            <a:off x="10221678" y="4840177"/>
            <a:ext cx="1847215" cy="1683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7912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   20       16       25       12       1</vt:lpstr>
      <vt:lpstr>17   18   33  14   1  33 13   10   15   10   33</vt:lpstr>
      <vt:lpstr>ОТРЕЗОК</vt:lpstr>
      <vt:lpstr>Презентация PowerPoint</vt:lpstr>
      <vt:lpstr>Презентация PowerPoint</vt:lpstr>
      <vt:lpstr>Знаю, что такое прямая линия, точка, отрезок.   Мне трудно отличить отрезок от прямой линии.   Не могу отличить отрезок от прямой линии.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20       16       25       12       1</dc:title>
  <dc:creator>angelika</dc:creator>
  <cp:lastModifiedBy>HP</cp:lastModifiedBy>
  <cp:revision>6</cp:revision>
  <dcterms:created xsi:type="dcterms:W3CDTF">2022-02-13T12:41:32Z</dcterms:created>
  <dcterms:modified xsi:type="dcterms:W3CDTF">2022-04-27T13:57:17Z</dcterms:modified>
</cp:coreProperties>
</file>