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2" r:id="rId4"/>
    <p:sldId id="258" r:id="rId5"/>
    <p:sldId id="260" r:id="rId6"/>
    <p:sldId id="263" r:id="rId7"/>
    <p:sldId id="264" r:id="rId8"/>
    <p:sldId id="256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051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4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29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86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78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04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5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77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0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06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1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58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21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4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1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6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EB21FBD-15F2-4D22-A91C-A2CA910F8645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8779CDF-29D4-47FB-92FD-A7CD14E95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2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0"/>
            <a:ext cx="11001375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D9C146-862B-42A6-B20F-9DC9E9F73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65" y="334023"/>
            <a:ext cx="3271118" cy="431787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BBA83C-B4BC-43E1-8BBA-6F681377E781}"/>
              </a:ext>
            </a:extLst>
          </p:cNvPr>
          <p:cNvSpPr/>
          <p:nvPr/>
        </p:nvSpPr>
        <p:spPr>
          <a:xfrm>
            <a:off x="2914290" y="4817247"/>
            <a:ext cx="659026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Шим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 Э. Ю. </a:t>
            </a:r>
          </a:p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«Снег и </a:t>
            </a:r>
            <a:r>
              <a:rPr lang="ru-RU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Кисличка</a:t>
            </a:r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5762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136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>
                <a:solidFill>
                  <a:srgbClr val="002060"/>
                </a:solidFill>
              </a:rPr>
              <a:t>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8800" dirty="0">
                <a:solidFill>
                  <a:srgbClr val="00B0F0"/>
                </a:solidFill>
              </a:rPr>
              <a:t>Сочинить сказку 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00B0F0"/>
                </a:solidFill>
              </a:rPr>
              <a:t>«Новое рождение снега» 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00B0F0"/>
                </a:solidFill>
              </a:rPr>
              <a:t>или </a:t>
            </a:r>
          </a:p>
          <a:p>
            <a:pPr marL="0" indent="0" algn="ctr">
              <a:buNone/>
            </a:pPr>
            <a:r>
              <a:rPr lang="ru-RU" sz="8800" dirty="0">
                <a:solidFill>
                  <a:srgbClr val="00B0F0"/>
                </a:solidFill>
              </a:rPr>
              <a:t>«Приятная встреча»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35" t="24037" r="18217" b="39342"/>
          <a:stretch/>
        </p:blipFill>
        <p:spPr>
          <a:xfrm>
            <a:off x="10289741" y="445477"/>
            <a:ext cx="179289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0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>
            <a:off x="769960" y="2497978"/>
            <a:ext cx="1065208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дело в шляпе</a:t>
            </a:r>
          </a:p>
        </p:txBody>
      </p:sp>
    </p:spTree>
    <p:extLst>
      <p:ext uri="{BB962C8B-B14F-4D97-AF65-F5344CB8AC3E}">
        <p14:creationId xmlns:p14="http://schemas.microsoft.com/office/powerpoint/2010/main" val="360733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-1176" t="-2535" r="1176" b="2535"/>
          <a:stretch/>
        </p:blipFill>
        <p:spPr>
          <a:xfrm>
            <a:off x="3550108" y="-167424"/>
            <a:ext cx="5049524" cy="70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446" t="8639" r="15259" b="17184"/>
          <a:stretch/>
        </p:blipFill>
        <p:spPr>
          <a:xfrm>
            <a:off x="1545465" y="-7277"/>
            <a:ext cx="8474297" cy="68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6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566669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Ключ к заданию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72147097"/>
              </p:ext>
            </p:extLst>
          </p:nvPr>
        </p:nvGraphicFramePr>
        <p:xfrm>
          <a:off x="364902" y="457200"/>
          <a:ext cx="11462196" cy="6218808"/>
        </p:xfrm>
        <a:graphic>
          <a:graphicData uri="http://schemas.openxmlformats.org/drawingml/2006/table">
            <a:tbl>
              <a:tblPr firstRow="1" firstCol="1" bandRow="1"/>
              <a:tblGrid>
                <a:gridCol w="9285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2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Отрывок из произведения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Верно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неверно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Осенью рано ударили морозцы, застудили землю, запечатали крепким зелёным ледком озёра и реки. А снегу всё не было.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Ах, до чего же хорошо без снега! – говорили люди. – С погодой твориться что-то невероятное!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5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Наконец выпал на землю Снег – такой чистый, такой белый, что кругом посветлело и сделалось как будто просторнее.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Спасибо тебе, Снег! – со злостью говорили Одуванчики, росшие на лугах, Манжетки с лесных полян, бродяги Подорожники, Земляника, Маргаритки.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22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были рады Снегу, все благодарили его, а он молчал. И не потому что он не умел говорить, и не потому, что сказать было нечего.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Стоило Солнцу подняться выше и пригреть землю, как всё кругом изменилось.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 Снегу не понравилась эта маленькая травка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2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Снег растаял, превратился в грязь.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629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Вечером с высоких берёз Тетерева начали нырять в Снег. Они пробегали несколько шагов, делали коридорчик, переворачивались, обминали вокруг себя местечко – и выходила уютная подснежная спаленка.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долгую зиму Снег так и не привык к травам и деревьям, к зверям и птицам.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1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0"/>
            <a:ext cx="11001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4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925" y="95250"/>
            <a:ext cx="50101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7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957" t="4873" r="2055" b="7917"/>
          <a:stretch/>
        </p:blipFill>
        <p:spPr>
          <a:xfrm>
            <a:off x="1277004" y="0"/>
            <a:ext cx="9959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97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742" t="2629" r="6244" b="16244"/>
          <a:stretch/>
        </p:blipFill>
        <p:spPr>
          <a:xfrm>
            <a:off x="1453284" y="1"/>
            <a:ext cx="10032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7308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387</TotalTime>
  <Words>244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 к заданию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 Rodevich</dc:creator>
  <cp:lastModifiedBy>HP</cp:lastModifiedBy>
  <cp:revision>21</cp:revision>
  <dcterms:created xsi:type="dcterms:W3CDTF">2018-11-26T21:04:06Z</dcterms:created>
  <dcterms:modified xsi:type="dcterms:W3CDTF">2023-03-26T14:42:45Z</dcterms:modified>
</cp:coreProperties>
</file>