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6" r:id="rId4"/>
    <p:sldId id="258" r:id="rId5"/>
    <p:sldId id="259" r:id="rId6"/>
    <p:sldId id="260" r:id="rId7"/>
    <p:sldId id="267" r:id="rId8"/>
    <p:sldId id="268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928AE7-6C3C-4496-9E7E-E02BF517329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F53709-7DFF-4218-9BCD-7CE00B3CC3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5712179" cy="967526"/>
          </a:xfrm>
        </p:spPr>
        <p:txBody>
          <a:bodyPr/>
          <a:lstStyle/>
          <a:p>
            <a:pPr algn="r"/>
            <a:r>
              <a:rPr lang="ru-RU" dirty="0"/>
              <a:t>Учитель начальных классов </a:t>
            </a:r>
          </a:p>
          <a:p>
            <a:pPr algn="r"/>
            <a:r>
              <a:rPr lang="ru-RU" dirty="0"/>
              <a:t>Позняк И. 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44724"/>
            <a:ext cx="7632848" cy="309634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200" b="1" dirty="0"/>
              <a:t>Изобразительное искусство. 3 класс</a:t>
            </a:r>
            <a:br>
              <a:rPr lang="ru-RU" sz="2200" b="1" dirty="0"/>
            </a:br>
            <a:br>
              <a:rPr lang="ru-RU" sz="2200" dirty="0"/>
            </a:br>
            <a:r>
              <a:rPr lang="ru-RU" sz="2200" b="1" dirty="0"/>
              <a:t>Урок 32</a:t>
            </a:r>
            <a:br>
              <a:rPr lang="ru-RU" sz="2200" b="1" dirty="0"/>
            </a:br>
            <a:br>
              <a:rPr lang="ru-RU" sz="2200" dirty="0"/>
            </a:br>
            <a:r>
              <a:rPr lang="ru-RU" sz="3100" dirty="0"/>
              <a:t>Передача цветового образа объектов и явлений природы. </a:t>
            </a:r>
            <a:r>
              <a:rPr lang="ru-RU" sz="3100" b="1" dirty="0"/>
              <a:t>Гроза надвигается</a:t>
            </a:r>
            <a:r>
              <a:rPr lang="ru-RU" sz="3100" dirty="0"/>
              <a:t> (акварель)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35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58078" cy="31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112568" cy="34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41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5023" r="6009" b="7064"/>
          <a:stretch/>
        </p:blipFill>
        <p:spPr bwMode="auto">
          <a:xfrm>
            <a:off x="4860032" y="836712"/>
            <a:ext cx="38164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79698" cy="566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42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792894" cy="2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59732"/>
            <a:ext cx="3017912" cy="219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004180" cy="2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981222" cy="22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92" y="1124744"/>
            <a:ext cx="2857500" cy="23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436" y="1988840"/>
            <a:ext cx="3189734" cy="23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07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2792894" cy="2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93096"/>
            <a:ext cx="3017912" cy="219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1372"/>
            <a:ext cx="3004180" cy="2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981222" cy="22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88" y="1484784"/>
            <a:ext cx="2857500" cy="23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49351"/>
            <a:ext cx="2737232" cy="19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49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sus\Desktop\Изо-урок32\images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5365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Изо-урок32\1639396170_1-papik-pro-p-groza-risunok-karandasho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44416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9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763165" cy="393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sus\Desktop\Изо-урок32\imag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5904656" cy="42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2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Изо-урок32\c6bebfdc-f1fe-4215-b014-e797f0564c21.jpg!Portrai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9759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Изо-урок32\makovskij-ke-deti-begushchie-ot-grozy-143202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678"/>
            <a:ext cx="4464496" cy="626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-338138"/>
            <a:ext cx="9439276" cy="75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42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50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/>
          <a:lstStyle/>
          <a:p>
            <a:pPr marL="45720" indent="0" algn="r">
              <a:buNone/>
            </a:pPr>
            <a:r>
              <a:rPr lang="ru-RU" dirty="0"/>
              <a:t>«</a:t>
            </a:r>
            <a:r>
              <a:rPr lang="ru-RU" sz="2800" b="1" dirty="0"/>
              <a:t>Пейзажист может работать</a:t>
            </a:r>
          </a:p>
          <a:p>
            <a:pPr marL="45720" indent="0" algn="r">
              <a:buNone/>
            </a:pPr>
            <a:r>
              <a:rPr lang="ru-RU" sz="2800" b="1" dirty="0"/>
              <a:t>спокойно – природа</a:t>
            </a:r>
          </a:p>
          <a:p>
            <a:pPr marL="45720" indent="0" algn="r">
              <a:buNone/>
            </a:pPr>
            <a:r>
              <a:rPr lang="ru-RU" sz="2800" b="1" dirty="0"/>
              <a:t>никогда не настаивает на</a:t>
            </a:r>
            <a:r>
              <a:rPr lang="en-US" sz="2800" b="1" dirty="0"/>
              <a:t> </a:t>
            </a:r>
            <a:r>
              <a:rPr lang="ru-RU" sz="2800" b="1" dirty="0"/>
              <a:t>сходстве»</a:t>
            </a:r>
          </a:p>
          <a:p>
            <a:pPr algn="ctr"/>
            <a:endParaRPr lang="ru-RU" sz="2800" b="1" dirty="0"/>
          </a:p>
          <a:p>
            <a:pPr marL="45720" indent="0" algn="r">
              <a:buNone/>
            </a:pPr>
            <a:r>
              <a:rPr lang="ru-RU" dirty="0" err="1"/>
              <a:t>Рамон</a:t>
            </a:r>
            <a:r>
              <a:rPr lang="ru-RU" dirty="0"/>
              <a:t> Гомес де ла Серна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7032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424</TotalTime>
  <Words>31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Georgia</vt:lpstr>
      <vt:lpstr>Trebuchet MS</vt:lpstr>
      <vt:lpstr>Воздушный поток</vt:lpstr>
      <vt:lpstr>Изобразительное искусство. 3 класс  Урок 32  Передача цветового образа объектов и явлений природы. Гроза надвигается (акварель)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RePack, SanBuild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План-конспект урока по изобразительному искусству в 3 классе Урок 32 Тема: «Передача цветового образа объектов и явлений природы. Гроза надвигается» (акварель)</dc:title>
  <dc:creator>Asus</dc:creator>
  <cp:lastModifiedBy>HP</cp:lastModifiedBy>
  <cp:revision>14</cp:revision>
  <dcterms:created xsi:type="dcterms:W3CDTF">2022-05-02T11:48:41Z</dcterms:created>
  <dcterms:modified xsi:type="dcterms:W3CDTF">2022-06-06T12:50:35Z</dcterms:modified>
</cp:coreProperties>
</file>