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67" r:id="rId4"/>
    <p:sldId id="265" r:id="rId5"/>
    <p:sldId id="258" r:id="rId6"/>
    <p:sldId id="261" r:id="rId7"/>
    <p:sldId id="260" r:id="rId8"/>
    <p:sldId id="264" r:id="rId9"/>
    <p:sldId id="268" r:id="rId10"/>
    <p:sldId id="266" r:id="rId11"/>
    <p:sldId id="263" r:id="rId12"/>
    <p:sldId id="262" r:id="rId13"/>
    <p:sldId id="271" r:id="rId14"/>
    <p:sldId id="272" r:id="rId15"/>
    <p:sldId id="269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4EF2C8-CCE5-4CEF-BDE4-FDA7A2E5DE21}" type="datetimeFigureOut">
              <a:rPr lang="ru-RU" smtClean="0"/>
              <a:t>04.11.2022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1236A0-F14F-4484-8F0E-B2E6D920B1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7578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Не работает код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1236A0-F14F-4484-8F0E-B2E6D920B18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65517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Не работает код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1236A0-F14F-4484-8F0E-B2E6D920B18E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52533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Разве можно азотные удобрения вот так руками носить? Может, поменять картинку?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1236A0-F14F-4484-8F0E-B2E6D920B18E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36394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Не работает код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1236A0-F14F-4484-8F0E-B2E6D920B18E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11409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Не работает код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1236A0-F14F-4484-8F0E-B2E6D920B18E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65917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Не работает код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1236A0-F14F-4484-8F0E-B2E6D920B18E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8503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03CEDD-3302-4AA9-8D20-2B125E35BA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6E1C051-EEB8-4435-B70F-2103122160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36FEB43-BF15-43ED-9E89-3773972DD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CD7FA-5023-4F6E-BE83-58DF401385D0}" type="datetimeFigureOut">
              <a:rPr lang="ru-RU" smtClean="0"/>
              <a:t>04.11.2022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16E1280-DB44-4D54-8F15-9EA8EA586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25C0971-B4E0-4766-AD19-F789E16EC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91C00-64BF-41D8-A91E-50A641E70E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5845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18A9F6-DE63-46EC-B164-1FB1DF65F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E976545-C606-477B-8A12-84684A72BE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1969C3F-67DA-430D-AB07-672CEE667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CD7FA-5023-4F6E-BE83-58DF401385D0}" type="datetimeFigureOut">
              <a:rPr lang="ru-RU" smtClean="0"/>
              <a:t>04.11.2022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96DB6C-6F8D-4E5F-9F6D-529CE68FC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53D2BEB-ED8A-4647-888A-EFAC9D202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91C00-64BF-41D8-A91E-50A641E70E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746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C36AD90-BAD5-4ED9-AD3B-1A85311521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03ABD74-31A8-4833-925D-12BDD4284B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742616A-0D02-45B2-8818-0053CF3E9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CD7FA-5023-4F6E-BE83-58DF401385D0}" type="datetimeFigureOut">
              <a:rPr lang="ru-RU" smtClean="0"/>
              <a:t>04.11.2022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BA58F16-4A06-4096-A4A8-B8DB0B399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E5433A1-1CC8-4588-B895-68F44412A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91C00-64BF-41D8-A91E-50A641E70E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8274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861868-17E8-4143-BF45-0B7834879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80223EE-007D-4805-8995-524F0C017F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5E02867-F326-4EF0-ACE7-92F5D2A81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CD7FA-5023-4F6E-BE83-58DF401385D0}" type="datetimeFigureOut">
              <a:rPr lang="ru-RU" smtClean="0"/>
              <a:t>04.11.2022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036A786-D433-45D9-94DA-ECC116889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7BCE651-1BD4-459F-ADFB-A180DF0CF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91C00-64BF-41D8-A91E-50A641E70E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2877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1598C9-0A0C-465D-9A94-51F787666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1EAF955-4400-4434-AD45-5A2B32DB70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4FDD1DE-42E6-4EB5-9F58-8D79117F2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CD7FA-5023-4F6E-BE83-58DF401385D0}" type="datetimeFigureOut">
              <a:rPr lang="ru-RU" smtClean="0"/>
              <a:t>04.11.2022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A8F372-6B18-4407-AEAE-561F7B1FD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CB9F6BE-D64D-4810-B0BB-531CCCEFD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91C00-64BF-41D8-A91E-50A641E70E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126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FB4E08-90B2-4EB1-B8A7-937B82BA59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C40F4AD-022A-42D2-BC97-C6D7390DEF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6BB41FD-3FB2-46AC-A680-D3DB7E457B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FCE62A7-E05D-476D-8335-CEEDA2BAA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CD7FA-5023-4F6E-BE83-58DF401385D0}" type="datetimeFigureOut">
              <a:rPr lang="ru-RU" smtClean="0"/>
              <a:t>04.11.2022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9EA495F-0088-4582-BB28-D2F90A167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0F54403-1486-444E-A503-D9E046543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91C00-64BF-41D8-A91E-50A641E70E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2888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C5FE24-3520-46CD-8555-F615544BE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EEBC0C0-D34F-4655-8C0E-D1F15A345D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857DDDC-1B7E-4D8C-B989-B516E93716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A4D28CF-C4B9-437E-82E2-072F45EEC3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2B4E028-9400-4606-A1CF-8B965D9492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51F7392-8369-46EF-8B0E-A5A75BE4D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CD7FA-5023-4F6E-BE83-58DF401385D0}" type="datetimeFigureOut">
              <a:rPr lang="ru-RU" smtClean="0"/>
              <a:t>04.11.2022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97AA5D3-BC8F-4CC8-985F-CBA0BB025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720C80B-6F59-4DD2-837F-075FD8901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91C00-64BF-41D8-A91E-50A641E70E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4525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BD929F-9F6A-4ED8-91ED-76643A632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6C0FD24-4DA9-439E-8EAD-0A823A675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CD7FA-5023-4F6E-BE83-58DF401385D0}" type="datetimeFigureOut">
              <a:rPr lang="ru-RU" smtClean="0"/>
              <a:t>04.11.2022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B21B47A-AEC6-49B8-A632-0E810020B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FDCD7FD-0D44-4AFA-92F1-39901075C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91C00-64BF-41D8-A91E-50A641E70E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8678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E5F775E-D515-4E70-B35C-69394A3DA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CD7FA-5023-4F6E-BE83-58DF401385D0}" type="datetimeFigureOut">
              <a:rPr lang="ru-RU" smtClean="0"/>
              <a:t>04.11.2022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048D18D-F96C-4A58-9B2C-4B5C43AAF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CE8038D-EEE4-4B11-95F5-CEA29F5A0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91C00-64BF-41D8-A91E-50A641E70E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3891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A21807-7C91-4CDB-A141-DC668BD5E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667C8C7-BAE6-468F-872E-1FF256C11D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BA964D8-BF07-40E8-9CB1-B1187F7669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30FC7A2-B9B4-4DC1-9F7D-663F069F4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CD7FA-5023-4F6E-BE83-58DF401385D0}" type="datetimeFigureOut">
              <a:rPr lang="ru-RU" smtClean="0"/>
              <a:t>04.11.2022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ADFB1AC-5939-460E-A475-1C77321B8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7957D85-5D38-4007-A897-691261B2F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91C00-64BF-41D8-A91E-50A641E70E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8768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AB74EF-7899-4E2A-99A7-00220EB27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339996B-0095-4E5A-85E2-06AE3C074A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2CF779F-B841-45E3-8887-85F1275E8F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5BDAF8D-343F-40BC-9972-B2EF6F8D8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CD7FA-5023-4F6E-BE83-58DF401385D0}" type="datetimeFigureOut">
              <a:rPr lang="ru-RU" smtClean="0"/>
              <a:t>04.11.2022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44F360F-B433-4800-A7EA-AD64C8E16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54B7A55-2797-4544-ABED-670C0FDB7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91C00-64BF-41D8-A91E-50A641E70E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3580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B14E76-8309-4372-A4C0-A2924A396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C5F0424-F57E-4050-8653-194FB0DB5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30897F4-DA8E-456D-B7E0-758BE367D1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CD7FA-5023-4F6E-BE83-58DF401385D0}" type="datetimeFigureOut">
              <a:rPr lang="ru-RU" smtClean="0"/>
              <a:t>04.11.2022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60FBA1-90C4-4DC2-8195-783B9ABE88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5B1281E-B6B4-4109-8B6C-6778336E77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491C00-64BF-41D8-A91E-50A641E70E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1179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beltapaz.com/assets/cache/images/1075-458x458-825.png" TargetMode="External"/><Relationship Id="rId13" Type="http://schemas.openxmlformats.org/officeDocument/2006/relationships/hyperlink" Target="https://s13.ru/ru/files/news/image/1280/0/1563429759_1.jpg" TargetMode="External"/><Relationship Id="rId18" Type="http://schemas.openxmlformats.org/officeDocument/2006/relationships/hyperlink" Target="http://lidkon.by/images/catalog/briket_sup_2022/%D1%81%D1%83%D0%BF_%D0%B3%D0%BE%D1%80%D0%BE%D1%85%D0%BE%D0%B2%D1%8B%D0%B9.jpg" TargetMode="External"/><Relationship Id="rId3" Type="http://schemas.openxmlformats.org/officeDocument/2006/relationships/hyperlink" Target="https://abrakadabra.fun/17068-fon-dlja-prezentacii-v-belorusskom-stile.html" TargetMode="External"/><Relationship Id="rId7" Type="http://schemas.openxmlformats.org/officeDocument/2006/relationships/hyperlink" Target="https://gorodvitebsk.by/firmsimg/2654.jpg" TargetMode="External"/><Relationship Id="rId12" Type="http://schemas.openxmlformats.org/officeDocument/2006/relationships/hyperlink" Target="https://www.accentgloves.ru/upload/resize_cache/iblock/e5e/700_600_1/e5ee025f3d36423203925f82745ba2aa.jpg" TargetMode="External"/><Relationship Id="rId17" Type="http://schemas.openxmlformats.org/officeDocument/2006/relationships/hyperlink" Target="http://lidkon.by/images/catalog/palochki/tutti-frutti-miks-new-big.png" TargetMode="External"/><Relationship Id="rId2" Type="http://schemas.openxmlformats.org/officeDocument/2006/relationships/image" Target="../media/image2.png"/><Relationship Id="rId16" Type="http://schemas.openxmlformats.org/officeDocument/2006/relationships/hyperlink" Target="https://export.by/images/uploads/thumb/499_300/d0c7737eedb8af35c5767e49d981ea0d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neman.biz/media/file/binary/2019/3/10/180190011922/zhenskoe__jpg.jpg?srv=cms" TargetMode="External"/><Relationship Id="rId11" Type="http://schemas.openxmlformats.org/officeDocument/2006/relationships/hyperlink" Target="http://www.mebel-neman.by/upload/iblock/52d/Afina_0001.jpg" TargetMode="External"/><Relationship Id="rId5" Type="http://schemas.openxmlformats.org/officeDocument/2006/relationships/hyperlink" Target="http://www.neman.biz/media/file/binary/2019/3/10/180190011928/muzhskoe__jpg.jpg?srv=cms" TargetMode="External"/><Relationship Id="rId15" Type="http://schemas.openxmlformats.org/officeDocument/2006/relationships/hyperlink" Target="https://encryptedtbn0.gstatic.com/images?q=tbn:ANd9GcSNsSW1WTIGD7mhh33bITBJPJqHVOziXdfzNUKoNCdGWKsvnmwiJlbHXjpV2RpeLPzx888&amp;usqp=CAU" TargetMode="External"/><Relationship Id="rId10" Type="http://schemas.openxmlformats.org/officeDocument/2006/relationships/hyperlink" Target="https://beltapaz.com/assets/cache/images/458h458-3-160-458x458-469.png" TargetMode="External"/><Relationship Id="rId19" Type="http://schemas.openxmlformats.org/officeDocument/2006/relationships/hyperlink" Target="http://lidkon.by/images/catalog/%D0%B6%D0%B5%D0%BB%D0%B5_2022/%D0%96%D0%B5%D0%BB%D0%B5_%D0%B0%D0%BF%D0%B5%D0%BB%D1%8C%D1%81%D0%B8%D0%BD%D1%81.png" TargetMode="External"/><Relationship Id="rId4" Type="http://schemas.openxmlformats.org/officeDocument/2006/relationships/hyperlink" Target="https://www.grodnomk.by/upload/iblock/47b/47bfd792943cca823fe149ae63e9b2fe.jpg" TargetMode="External"/><Relationship Id="rId9" Type="http://schemas.openxmlformats.org/officeDocument/2006/relationships/hyperlink" Target="https://beltapaz.com/assets/cache/images/rp4-458x458-692.png" TargetMode="External"/><Relationship Id="rId14" Type="http://schemas.openxmlformats.org/officeDocument/2006/relationships/hyperlink" Target="http://milk.by/catalog/products-renderer-for-shop-extended/tvorozhnye-deserty/syrok-glazirovannyi-goroden/180194138135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gif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A82BA19-ADBD-470E-B8D0-09D9C1762D71}"/>
              </a:ext>
            </a:extLst>
          </p:cNvPr>
          <p:cNvSpPr txBox="1"/>
          <p:nvPr/>
        </p:nvSpPr>
        <p:spPr>
          <a:xfrm>
            <a:off x="2111434" y="1685698"/>
            <a:ext cx="867848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7200" b="1" dirty="0">
                <a:solidFill>
                  <a:schemeClr val="accent2">
                    <a:lumMod val="50000"/>
                  </a:schemeClr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«Где это выпускают?»</a:t>
            </a:r>
            <a:endParaRPr lang="ru-RU" sz="7200" b="1" dirty="0">
              <a:solidFill>
                <a:schemeClr val="accent2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66655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A40069D-274A-4553-B789-37071809ED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7693" y="3852430"/>
            <a:ext cx="2790825" cy="2486025"/>
          </a:xfrm>
          <a:prstGeom prst="rect">
            <a:avLst/>
          </a:prstGeom>
        </p:spPr>
      </p:pic>
      <p:pic>
        <p:nvPicPr>
          <p:cNvPr id="6146" name="Picture 2" descr="Суп брикетированный гороховый">
            <a:extLst>
              <a:ext uri="{FF2B5EF4-FFF2-40B4-BE49-F238E27FC236}">
                <a16:creationId xmlns:a16="http://schemas.microsoft.com/office/drawing/2014/main" id="{B1ACB540-CA2B-45BA-92F0-4ADD15E416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04" t="17696" r="14105" b="15879"/>
          <a:stretch/>
        </p:blipFill>
        <p:spPr bwMode="auto">
          <a:xfrm>
            <a:off x="653935" y="278928"/>
            <a:ext cx="4084320" cy="37790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Желе вкус ">
            <a:extLst>
              <a:ext uri="{FF2B5EF4-FFF2-40B4-BE49-F238E27FC236}">
                <a16:creationId xmlns:a16="http://schemas.microsoft.com/office/drawing/2014/main" id="{A9452B81-AD75-47A0-94A1-989A7DBE24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81" t="9697" r="20101" b="7576"/>
          <a:stretch/>
        </p:blipFill>
        <p:spPr bwMode="auto">
          <a:xfrm>
            <a:off x="4605251" y="2168442"/>
            <a:ext cx="3408218" cy="4560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2105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Фирменный магазин НЕМАН">
            <a:extLst>
              <a:ext uri="{FF2B5EF4-FFF2-40B4-BE49-F238E27FC236}">
                <a16:creationId xmlns:a16="http://schemas.microsoft.com/office/drawing/2014/main" id="{CF786BEB-0D8A-4B6B-A659-B9B644F3D8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489" y="1059888"/>
            <a:ext cx="6564463" cy="4775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2B19891-65B9-4CB9-9543-80E4394A7A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2036" y="3047047"/>
            <a:ext cx="3419475" cy="332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656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1353F94-D062-49C5-AF7F-D7D77AFA943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599" t="5756" r="11356" b="8422"/>
          <a:stretch/>
        </p:blipFill>
        <p:spPr>
          <a:xfrm>
            <a:off x="8683166" y="3429000"/>
            <a:ext cx="2975957" cy="3081612"/>
          </a:xfrm>
          <a:prstGeom prst="rect">
            <a:avLst/>
          </a:prstGeom>
        </p:spPr>
      </p:pic>
      <p:pic>
        <p:nvPicPr>
          <p:cNvPr id="10242" name="Picture 2" descr="Фотография товара">
            <a:extLst>
              <a:ext uri="{FF2B5EF4-FFF2-40B4-BE49-F238E27FC236}">
                <a16:creationId xmlns:a16="http://schemas.microsoft.com/office/drawing/2014/main" id="{30235EAF-B563-4113-856E-0C46360C6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20" y="247636"/>
            <a:ext cx="4048633" cy="40486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Фотография товара">
            <a:extLst>
              <a:ext uri="{FF2B5EF4-FFF2-40B4-BE49-F238E27FC236}">
                <a16:creationId xmlns:a16="http://schemas.microsoft.com/office/drawing/2014/main" id="{CC81898D-9C22-4FA3-A9B2-96743CA51C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3" t="27801" b="34851"/>
          <a:stretch/>
        </p:blipFill>
        <p:spPr bwMode="auto">
          <a:xfrm>
            <a:off x="2020855" y="4368081"/>
            <a:ext cx="4863819" cy="18982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Фотография товара">
            <a:extLst>
              <a:ext uri="{FF2B5EF4-FFF2-40B4-BE49-F238E27FC236}">
                <a16:creationId xmlns:a16="http://schemas.microsoft.com/office/drawing/2014/main" id="{A1186C21-7287-41B5-A2CC-FE95163F49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813" y="0"/>
            <a:ext cx="3925353" cy="39253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0284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5574AFED-F29F-4658-9082-B7F932CCFA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" y="442999"/>
            <a:ext cx="8281219" cy="4278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0D11453-04A9-4CB7-99AA-47DEC8F387C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194" t="3765" r="9378" b="12174"/>
          <a:stretch/>
        </p:blipFill>
        <p:spPr>
          <a:xfrm>
            <a:off x="8635538" y="3657600"/>
            <a:ext cx="2992582" cy="30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166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Детям">
            <a:extLst>
              <a:ext uri="{FF2B5EF4-FFF2-40B4-BE49-F238E27FC236}">
                <a16:creationId xmlns:a16="http://schemas.microsoft.com/office/drawing/2014/main" id="{4C01F132-F7EF-430E-8BD3-5613E59847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539" y="205740"/>
            <a:ext cx="4898320" cy="42166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B157318-8099-49B2-898A-D051E55A2B3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6948" t="4593" r="7661"/>
          <a:stretch/>
        </p:blipFill>
        <p:spPr>
          <a:xfrm>
            <a:off x="5951912" y="0"/>
            <a:ext cx="3059085" cy="42166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ECD3FDC-6FFF-428A-8D03-CDE78B38923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983" t="2160" r="9667"/>
          <a:stretch/>
        </p:blipFill>
        <p:spPr>
          <a:xfrm>
            <a:off x="9010997" y="3823855"/>
            <a:ext cx="2737705" cy="2828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462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02D2A42-6616-4203-A9D7-FED0CE6443EE}"/>
              </a:ext>
            </a:extLst>
          </p:cNvPr>
          <p:cNvSpPr txBox="1"/>
          <p:nvPr/>
        </p:nvSpPr>
        <p:spPr>
          <a:xfrm>
            <a:off x="589412" y="107909"/>
            <a:ext cx="10823171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Georgia" panose="02040502050405020303" pitchFamily="18" charset="0"/>
              </a:rPr>
              <a:t>Источники использованных изображений</a:t>
            </a:r>
          </a:p>
          <a:p>
            <a:r>
              <a:rPr lang="ru-RU" sz="1400" dirty="0">
                <a:latin typeface="Georgia" panose="02040502050405020303" pitchFamily="18" charset="0"/>
              </a:rPr>
              <a:t>Изображение. Фон презентации 1. </a:t>
            </a:r>
            <a:r>
              <a:rPr lang="ru-RU" sz="1400" dirty="0">
                <a:latin typeface="Georgia" panose="02040502050405020303" pitchFamily="18" charset="0"/>
                <a:hlinkClick r:id="rId3"/>
              </a:rPr>
              <a:t>https://abrakadabra.fun/17068-fon-dlja-prezentacii-v-belorusskom-stile.html</a:t>
            </a:r>
            <a:endParaRPr lang="ru-RU" sz="1400" dirty="0">
              <a:latin typeface="Georgia" panose="02040502050405020303" pitchFamily="18" charset="0"/>
            </a:endParaRPr>
          </a:p>
          <a:p>
            <a:r>
              <a:rPr lang="ru-RU" sz="1400" dirty="0">
                <a:latin typeface="Georgia" panose="02040502050405020303" pitchFamily="18" charset="0"/>
              </a:rPr>
              <a:t>Изображение. Фон презентации 2 </a:t>
            </a:r>
            <a:r>
              <a:rPr lang="ru-RU" sz="1400" dirty="0">
                <a:latin typeface="Georgia" panose="02040502050405020303" pitchFamily="18" charset="0"/>
                <a:hlinkClick r:id="rId3"/>
              </a:rPr>
              <a:t>https://abrakadabra.fun/17068-fon-dlja-prezentacii-v-belorusskom-stile.html</a:t>
            </a:r>
            <a:endParaRPr lang="ru-RU" sz="1400" dirty="0">
              <a:latin typeface="Georgia" panose="02040502050405020303" pitchFamily="18" charset="0"/>
            </a:endParaRPr>
          </a:p>
          <a:p>
            <a:r>
              <a:rPr lang="ru-RU" sz="1400" dirty="0">
                <a:latin typeface="Georgia" panose="02040502050405020303" pitchFamily="18" charset="0"/>
              </a:rPr>
              <a:t>Изображение. Сосиски троицкие </a:t>
            </a:r>
            <a:r>
              <a:rPr lang="en-US" sz="1400" dirty="0">
                <a:latin typeface="Georgia" panose="02040502050405020303" pitchFamily="18" charset="0"/>
                <a:hlinkClick r:id="rId4"/>
              </a:rPr>
              <a:t>https://www.grodnomk.by/upload/iblock/47b/47bfd792943cca823fe149ae63e9b2fe.jpg</a:t>
            </a:r>
            <a:endParaRPr lang="ru-RU" sz="1400" dirty="0">
              <a:latin typeface="Georgia" panose="02040502050405020303" pitchFamily="18" charset="0"/>
            </a:endParaRPr>
          </a:p>
          <a:p>
            <a:r>
              <a:rPr lang="ru-RU" sz="1400" dirty="0">
                <a:latin typeface="Georgia" panose="02040502050405020303" pitchFamily="18" charset="0"/>
              </a:rPr>
              <a:t>Изображение.  Ботинки </a:t>
            </a:r>
            <a:r>
              <a:rPr lang="en-US" sz="1400" dirty="0">
                <a:latin typeface="Georgia" panose="02040502050405020303" pitchFamily="18" charset="0"/>
                <a:hlinkClick r:id="rId5"/>
              </a:rPr>
              <a:t>http://www.neman.biz/media/file/binary/2019/3/10/180190011928/muzhskoe__jpg.jpg?srv=cms</a:t>
            </a:r>
            <a:endParaRPr lang="ru-RU" sz="1400" dirty="0">
              <a:latin typeface="Georgia" panose="02040502050405020303" pitchFamily="18" charset="0"/>
            </a:endParaRPr>
          </a:p>
          <a:p>
            <a:r>
              <a:rPr lang="ru-RU" sz="1400" dirty="0">
                <a:latin typeface="Georgia" panose="02040502050405020303" pitchFamily="18" charset="0"/>
              </a:rPr>
              <a:t>Изображение. Босоножки </a:t>
            </a:r>
            <a:r>
              <a:rPr lang="en-US" sz="1400" dirty="0">
                <a:latin typeface="Georgia" panose="02040502050405020303" pitchFamily="18" charset="0"/>
                <a:hlinkClick r:id="rId6"/>
              </a:rPr>
              <a:t>http://www.neman.biz/media/file/binary/2019/3/10/180190011922/zhenskoe__jpg.jpg?srv=cms</a:t>
            </a:r>
            <a:endParaRPr lang="ru-RU" sz="1400" dirty="0">
              <a:latin typeface="Georgia" panose="02040502050405020303" pitchFamily="18" charset="0"/>
            </a:endParaRPr>
          </a:p>
          <a:p>
            <a:r>
              <a:rPr lang="ru-RU" sz="1400" dirty="0">
                <a:latin typeface="Georgia" panose="02040502050405020303" pitchFamily="18" charset="0"/>
              </a:rPr>
              <a:t>Изображение. Стеклянная посуда </a:t>
            </a:r>
            <a:r>
              <a:rPr lang="en-US" sz="1400" dirty="0">
                <a:latin typeface="Georgia" panose="02040502050405020303" pitchFamily="18" charset="0"/>
                <a:hlinkClick r:id="rId7"/>
              </a:rPr>
              <a:t>https://gorodvitebsk.by/firmsimg/2654.jpg</a:t>
            </a:r>
            <a:endParaRPr lang="ru-RU" sz="1400" dirty="0">
              <a:latin typeface="Georgia" panose="02040502050405020303" pitchFamily="18" charset="0"/>
            </a:endParaRPr>
          </a:p>
          <a:p>
            <a:r>
              <a:rPr lang="ru-RU" sz="1400" dirty="0">
                <a:latin typeface="Georgia" panose="02040502050405020303" pitchFamily="18" charset="0"/>
              </a:rPr>
              <a:t>Изображение. Ступица колеса  </a:t>
            </a:r>
            <a:r>
              <a:rPr lang="en-US" sz="1400" dirty="0">
                <a:latin typeface="Georgia" panose="02040502050405020303" pitchFamily="18" charset="0"/>
                <a:hlinkClick r:id="rId8"/>
              </a:rPr>
              <a:t>https://beltapaz.com/assets/cache/images/1075-458x458-825.png</a:t>
            </a:r>
            <a:endParaRPr lang="ru-RU" sz="1400" dirty="0">
              <a:latin typeface="Georgia" panose="02040502050405020303" pitchFamily="18" charset="0"/>
            </a:endParaRPr>
          </a:p>
          <a:p>
            <a:r>
              <a:rPr lang="ru-RU" sz="1400" dirty="0">
                <a:latin typeface="Georgia" panose="02040502050405020303" pitchFamily="18" charset="0"/>
              </a:rPr>
              <a:t>Изображение. Рыхлитель </a:t>
            </a:r>
            <a:r>
              <a:rPr lang="en-US" sz="1400" dirty="0">
                <a:latin typeface="Georgia" panose="02040502050405020303" pitchFamily="18" charset="0"/>
                <a:hlinkClick r:id="rId9"/>
              </a:rPr>
              <a:t>https://beltapaz.com/assets/cache/images/rp4-458x458-692.png</a:t>
            </a:r>
            <a:endParaRPr lang="ru-RU" sz="1400" dirty="0">
              <a:latin typeface="Georgia" panose="02040502050405020303" pitchFamily="18" charset="0"/>
            </a:endParaRPr>
          </a:p>
          <a:p>
            <a:r>
              <a:rPr lang="ru-RU" sz="1400" dirty="0">
                <a:latin typeface="Georgia" panose="02040502050405020303" pitchFamily="18" charset="0"/>
              </a:rPr>
              <a:t>Изображение.  Патрон токарный </a:t>
            </a:r>
            <a:r>
              <a:rPr lang="en-US" sz="1400" dirty="0">
                <a:latin typeface="Georgia" panose="02040502050405020303" pitchFamily="18" charset="0"/>
                <a:hlinkClick r:id="rId10"/>
              </a:rPr>
              <a:t>https://beltapaz.com/assets/cache/images/458h458-3-160-458x458-469.png</a:t>
            </a:r>
            <a:endParaRPr lang="ru-RU" sz="1400" dirty="0">
              <a:latin typeface="Georgia" panose="02040502050405020303" pitchFamily="18" charset="0"/>
            </a:endParaRPr>
          </a:p>
          <a:p>
            <a:r>
              <a:rPr lang="ru-RU" sz="1400" dirty="0">
                <a:latin typeface="Georgia" panose="02040502050405020303" pitchFamily="18" charset="0"/>
              </a:rPr>
              <a:t>Изображение. Тумба </a:t>
            </a:r>
            <a:r>
              <a:rPr lang="en-US" sz="1400" dirty="0">
                <a:latin typeface="Georgia" panose="02040502050405020303" pitchFamily="18" charset="0"/>
                <a:hlinkClick r:id="rId11"/>
              </a:rPr>
              <a:t>http://www.mebel-neman.by/upload/iblock/52d/Afina_0001.jpg</a:t>
            </a:r>
            <a:endParaRPr lang="ru-RU" sz="1400" dirty="0">
              <a:latin typeface="Georgia" panose="02040502050405020303" pitchFamily="18" charset="0"/>
            </a:endParaRPr>
          </a:p>
          <a:p>
            <a:r>
              <a:rPr lang="ru-RU" sz="1400" dirty="0">
                <a:latin typeface="Georgia" panose="02040502050405020303" pitchFamily="18" charset="0"/>
              </a:rPr>
              <a:t>Изображение. Перчатки детские </a:t>
            </a:r>
            <a:r>
              <a:rPr lang="en-US" sz="1400" dirty="0">
                <a:latin typeface="Georgia" panose="02040502050405020303" pitchFamily="18" charset="0"/>
                <a:hlinkClick r:id="rId12"/>
              </a:rPr>
              <a:t>https://www.accentgloves.ru/upload/resize_cache/iblock/e5e/700_600_1/e5ee025f3d36423203925f82745ba2aa.jpg</a:t>
            </a:r>
            <a:endParaRPr lang="ru-RU" sz="1400" dirty="0">
              <a:latin typeface="Georgia" panose="02040502050405020303" pitchFamily="18" charset="0"/>
            </a:endParaRPr>
          </a:p>
          <a:p>
            <a:r>
              <a:rPr lang="ru-RU" sz="1400" dirty="0">
                <a:latin typeface="Georgia" panose="02040502050405020303" pitchFamily="18" charset="0"/>
              </a:rPr>
              <a:t>Изображение. Мороженое  </a:t>
            </a:r>
            <a:r>
              <a:rPr lang="en-US" sz="1400" dirty="0">
                <a:hlinkClick r:id="rId13"/>
              </a:rPr>
              <a:t>https://s13.ru/ru/files/news/image/1280/0/1563429759_1.jpg</a:t>
            </a:r>
            <a:endParaRPr lang="ru-RU" sz="1400" dirty="0"/>
          </a:p>
          <a:p>
            <a:r>
              <a:rPr lang="ru-RU" sz="1400" dirty="0">
                <a:latin typeface="Georgia" panose="02040502050405020303" pitchFamily="18" charset="0"/>
              </a:rPr>
              <a:t>Изображение. Сырки </a:t>
            </a:r>
            <a:r>
              <a:rPr lang="en-US" sz="1400" dirty="0">
                <a:latin typeface="Georgia" panose="02040502050405020303" pitchFamily="18" charset="0"/>
                <a:hlinkClick r:id="rId14"/>
              </a:rPr>
              <a:t>http://milk.by/catalog/products-renderer-for-shop-extended/tvorozhnye-deserty/syrok-glazirovannyi-goroden/180194138135</a:t>
            </a:r>
            <a:endParaRPr lang="ru-RU" sz="1400" dirty="0">
              <a:latin typeface="Georgia" panose="02040502050405020303" pitchFamily="18" charset="0"/>
            </a:endParaRPr>
          </a:p>
          <a:p>
            <a:r>
              <a:rPr lang="ru-RU" sz="1400" dirty="0">
                <a:latin typeface="Georgia" panose="02040502050405020303" pitchFamily="18" charset="0"/>
              </a:rPr>
              <a:t>Изображение. Тосол </a:t>
            </a:r>
            <a:r>
              <a:rPr lang="en-US" sz="1400" dirty="0">
                <a:latin typeface="Georgia" panose="02040502050405020303" pitchFamily="18" charset="0"/>
                <a:hlinkClick r:id="rId15"/>
              </a:rPr>
              <a:t>https://encryptedtbn0.gstatic.com/images?q=tbn:ANd9GcSNsSW1WTIGD7mhh33bITBJPJqHVOziXdfzNUKoNCdGWKsvnmwiJlbHXjpV2RpeLPzx888&amp;usqp=CAU</a:t>
            </a:r>
            <a:endParaRPr lang="ru-RU" sz="1400" dirty="0">
              <a:latin typeface="Georgia" panose="02040502050405020303" pitchFamily="18" charset="0"/>
            </a:endParaRPr>
          </a:p>
          <a:p>
            <a:r>
              <a:rPr lang="ru-RU" sz="1400" dirty="0">
                <a:latin typeface="Georgia" panose="02040502050405020303" pitchFamily="18" charset="0"/>
              </a:rPr>
              <a:t>Изображение. Удобрения </a:t>
            </a:r>
            <a:r>
              <a:rPr lang="en-US" sz="1400" dirty="0">
                <a:latin typeface="Georgia" panose="02040502050405020303" pitchFamily="18" charset="0"/>
                <a:hlinkClick r:id="rId16"/>
              </a:rPr>
              <a:t>https://export.by/images/uploads/thumb/499_300/d0c7737eedb8af35c5767e49d981ea0d.jpg</a:t>
            </a:r>
            <a:endParaRPr lang="ru-RU" sz="1400" dirty="0">
              <a:latin typeface="Georgia" panose="02040502050405020303" pitchFamily="18" charset="0"/>
            </a:endParaRPr>
          </a:p>
          <a:p>
            <a:r>
              <a:rPr lang="ru-RU" sz="1400" dirty="0">
                <a:latin typeface="Georgia" panose="02040502050405020303" pitchFamily="18" charset="0"/>
              </a:rPr>
              <a:t>Изображение. Кукурузные палочки </a:t>
            </a:r>
            <a:r>
              <a:rPr lang="en-US" sz="1400" dirty="0">
                <a:latin typeface="Georgia" panose="02040502050405020303" pitchFamily="18" charset="0"/>
                <a:hlinkClick r:id="rId17"/>
              </a:rPr>
              <a:t>http://lidkon.by/images/catalog/palochki/tutti-frutti-miks-new-big.png</a:t>
            </a:r>
            <a:endParaRPr lang="ru-RU" sz="1400" dirty="0">
              <a:latin typeface="Georgia" panose="02040502050405020303" pitchFamily="18" charset="0"/>
            </a:endParaRPr>
          </a:p>
          <a:p>
            <a:r>
              <a:rPr lang="ru-RU" sz="1400" dirty="0">
                <a:latin typeface="Georgia" panose="02040502050405020303" pitchFamily="18" charset="0"/>
              </a:rPr>
              <a:t>Изображение. Суп гороховый </a:t>
            </a:r>
            <a:r>
              <a:rPr lang="en-US" sz="1400" dirty="0">
                <a:latin typeface="Georgia" panose="02040502050405020303" pitchFamily="18" charset="0"/>
                <a:hlinkClick r:id="rId18"/>
              </a:rPr>
              <a:t>http://lidkon.by/images/catalog/briket_sup_2022/%D1%81%D1%83%D0%BF_%D0%B3%D0%BE%D1%80%D0%BE%D1%85%D0%BE%D0%B2%D1%8B%D0%B9.jpg</a:t>
            </a:r>
            <a:endParaRPr lang="ru-RU" sz="1400" dirty="0">
              <a:latin typeface="Georgia" panose="02040502050405020303" pitchFamily="18" charset="0"/>
            </a:endParaRPr>
          </a:p>
          <a:p>
            <a:r>
              <a:rPr lang="ru-RU" sz="1400" dirty="0">
                <a:latin typeface="Georgia" panose="02040502050405020303" pitchFamily="18" charset="0"/>
              </a:rPr>
              <a:t>Изображение. Желе </a:t>
            </a:r>
            <a:r>
              <a:rPr lang="en-US" sz="1400" dirty="0">
                <a:latin typeface="Georgia" panose="02040502050405020303" pitchFamily="18" charset="0"/>
                <a:hlinkClick r:id="rId19"/>
              </a:rPr>
              <a:t>http://lidkon.by/images/catalog/%D0%B6%D0%B5%D0%BB%D0%B5_2022/%D0%96%D0%B5%D0%BB%D0%B5_%D0%B0%D0%BF%D0%B5%D0%BB%D1%8C%D1%81%D0%B8%D0%BD%D1%81.png</a:t>
            </a:r>
            <a:endParaRPr lang="ru-RU" sz="14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76172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Сколько мороженого гродненцы съедают за лето и какие суммы на это тратят —  Блог Гродно s13">
            <a:extLst>
              <a:ext uri="{FF2B5EF4-FFF2-40B4-BE49-F238E27FC236}">
                <a16:creationId xmlns:a16="http://schemas.microsoft.com/office/drawing/2014/main" id="{027A625D-8B26-4FE4-B560-791A8FE45A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" y="864784"/>
            <a:ext cx="7620000" cy="48291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E9314FC-0E8A-41C1-B873-B598AC6255F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4568" r="13637"/>
          <a:stretch/>
        </p:blipFill>
        <p:spPr>
          <a:xfrm>
            <a:off x="8861367" y="3832365"/>
            <a:ext cx="2261062" cy="2370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87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7C8D055-70BE-4485-A281-C95431D5A7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79" r="7088" b="12086"/>
          <a:stretch/>
        </p:blipFill>
        <p:spPr>
          <a:xfrm>
            <a:off x="8296102" y="3894514"/>
            <a:ext cx="2892829" cy="2539538"/>
          </a:xfrm>
          <a:prstGeom prst="rect">
            <a:avLst/>
          </a:prstGeom>
        </p:spPr>
      </p:pic>
      <p:pic>
        <p:nvPicPr>
          <p:cNvPr id="1028" name="Picture 4" descr="Сосиски Гродненский мясокомбинат Троицкие - «Троицкие сосиски едим всей  семьёй» | отзывы">
            <a:extLst>
              <a:ext uri="{FF2B5EF4-FFF2-40B4-BE49-F238E27FC236}">
                <a16:creationId xmlns:a16="http://schemas.microsoft.com/office/drawing/2014/main" id="{9D8E982B-EDC1-4B26-BEDD-3930608090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12" b="13074"/>
          <a:stretch/>
        </p:blipFill>
        <p:spPr bwMode="auto">
          <a:xfrm>
            <a:off x="1581521" y="1140031"/>
            <a:ext cx="5086350" cy="49045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2553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Хрумстик | Бренды">
            <a:extLst>
              <a:ext uri="{FF2B5EF4-FFF2-40B4-BE49-F238E27FC236}">
                <a16:creationId xmlns:a16="http://schemas.microsoft.com/office/drawing/2014/main" id="{C9478C25-426F-444A-9BD5-E5D20834BE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54" t="5575" r="16707" b="9576"/>
          <a:stretch/>
        </p:blipFill>
        <p:spPr bwMode="auto">
          <a:xfrm>
            <a:off x="1424246" y="312745"/>
            <a:ext cx="4843550" cy="62325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A40069D-274A-4553-B789-37071809ED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57693" y="3852430"/>
            <a:ext cx="2790825" cy="248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05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5D0B1B5-C62B-4932-B96F-2EBC1315B7A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859" t="1176" r="14955"/>
          <a:stretch/>
        </p:blipFill>
        <p:spPr>
          <a:xfrm>
            <a:off x="9060874" y="4023358"/>
            <a:ext cx="2377440" cy="2377441"/>
          </a:xfrm>
          <a:prstGeom prst="rect">
            <a:avLst/>
          </a:prstGeom>
        </p:spPr>
      </p:pic>
      <p:pic>
        <p:nvPicPr>
          <p:cNvPr id="3080" name="Picture 8" descr="Тосол Гродно Азот в Минске «АзотХимФортис»">
            <a:extLst>
              <a:ext uri="{FF2B5EF4-FFF2-40B4-BE49-F238E27FC236}">
                <a16:creationId xmlns:a16="http://schemas.microsoft.com/office/drawing/2014/main" id="{EF00C0C5-7F44-4FD1-8A02-66E30C9979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279" y="348254"/>
            <a:ext cx="4648721" cy="60525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4515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undefined">
            <a:extLst>
              <a:ext uri="{FF2B5EF4-FFF2-40B4-BE49-F238E27FC236}">
                <a16:creationId xmlns:a16="http://schemas.microsoft.com/office/drawing/2014/main" id="{4CFAC00C-04D6-4B5F-B1F0-DFBBD6C37D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64" t="3135" r="20245" b="6451"/>
          <a:stretch/>
        </p:blipFill>
        <p:spPr bwMode="auto">
          <a:xfrm>
            <a:off x="1134619" y="748146"/>
            <a:ext cx="5309660" cy="56592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2AD1EE6-BC22-4DA5-ACAC-F0D0D64218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2552" y="3832365"/>
            <a:ext cx="3149367" cy="2370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093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3A1F2491-9C24-4131-94FF-27ED091C31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397" y="1102011"/>
            <a:ext cx="7291230" cy="46539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C93E597-D4A3-4307-8875-400D3869F79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2859" t="1176" r="14955"/>
          <a:stretch/>
        </p:blipFill>
        <p:spPr>
          <a:xfrm>
            <a:off x="9060874" y="4023358"/>
            <a:ext cx="2377440" cy="2377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681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05F6637-CD6F-41E5-A094-79638B116E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921" y="962110"/>
            <a:ext cx="6401318" cy="52225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584013C-9873-4E00-A477-7D4A68F013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4325" y="3162992"/>
            <a:ext cx="3478754" cy="3184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649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0A319D05-0AE4-4C86-805C-F0F0295B17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277" y="555654"/>
            <a:ext cx="4730808" cy="314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>
            <a:extLst>
              <a:ext uri="{FF2B5EF4-FFF2-40B4-BE49-F238E27FC236}">
                <a16:creationId xmlns:a16="http://schemas.microsoft.com/office/drawing/2014/main" id="{F6224714-D23B-4290-A3B7-C1AF5C1957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197" y="3429000"/>
            <a:ext cx="4730808" cy="314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qrcoder.ru/code/?http%3A%2F%2Fwww.neman.biz%2Fmedia%2Ffile%2Fbinary%2F2018%2F1%2F13%2F180178935777%2Fkatalog-dlya-saita_pdf-1.pdf%3Fsrv%3Dcms&amp;4&amp;0">
            <a:extLst>
              <a:ext uri="{FF2B5EF4-FFF2-40B4-BE49-F238E27FC236}">
                <a16:creationId xmlns:a16="http://schemas.microsoft.com/office/drawing/2014/main" id="{655E727B-D608-402E-A73F-056664D473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8849" y="3951903"/>
            <a:ext cx="2537927" cy="2537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9731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501</Words>
  <Application>Microsoft Office PowerPoint</Application>
  <PresentationFormat>Широкоэкранный</PresentationFormat>
  <Paragraphs>32</Paragraphs>
  <Slides>15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Georgia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HP</cp:lastModifiedBy>
  <cp:revision>5</cp:revision>
  <dcterms:created xsi:type="dcterms:W3CDTF">2022-03-20T09:35:09Z</dcterms:created>
  <dcterms:modified xsi:type="dcterms:W3CDTF">2022-11-04T05:31:29Z</dcterms:modified>
</cp:coreProperties>
</file>