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4" roundtripDataSignature="AMtx7mgSSw/U/uKq75u6v6KiL4oMM7/V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5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5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5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939393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685800" y="476673"/>
            <a:ext cx="7772400" cy="12241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ru-RU" sz="1800"/>
              <a:t> </a:t>
            </a:r>
            <a:r>
              <a:rPr b="1" lang="ru-RU" sz="1800"/>
              <a:t>Дзяржаўная ўстанова адукацыі  «Гаранская дзіцячы сад-сярэдняя  школа Полацкага раёна»</a:t>
            </a:r>
            <a:endParaRPr b="1" sz="1800"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371600" y="2060848"/>
            <a:ext cx="6400800" cy="3577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b="1" lang="ru-RU" sz="4400">
                <a:solidFill>
                  <a:schemeClr val="dk1"/>
                </a:solidFill>
              </a:rPr>
              <a:t>«Хто схаваўся?»</a:t>
            </a:r>
            <a:endParaRPr/>
          </a:p>
          <a:p>
            <a:pPr indent="0" lvl="0" mar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lang="ru-RU" sz="1600">
                <a:solidFill>
                  <a:schemeClr val="dk1"/>
                </a:solidFill>
              </a:rPr>
              <a:t>Настаўнік-дэфектолаг  Н.М.Лісіца</a:t>
            </a:r>
            <a:endParaRPr b="1"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36358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110" name="Google Shape;11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3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3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3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/>
          <p:nvPr/>
        </p:nvSpPr>
        <p:spPr>
          <a:xfrm>
            <a:off x="36358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3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3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3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3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130" name="Google Shape;13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4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4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4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4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4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4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4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4"/>
          <p:cNvSpPr/>
          <p:nvPr/>
        </p:nvSpPr>
        <p:spPr>
          <a:xfrm>
            <a:off x="36358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4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4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4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4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150" name="Google Shape;15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5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5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5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36358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5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5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5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5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5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170" name="Google Shape;17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6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6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6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6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6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6"/>
          <p:cNvSpPr/>
          <p:nvPr/>
        </p:nvSpPr>
        <p:spPr>
          <a:xfrm>
            <a:off x="36358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6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6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6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190" name="Google Shape;19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7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7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36358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7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7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7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7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7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nguins.jpg" id="210" name="Google Shape;21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8"/>
          <p:cNvSpPr/>
          <p:nvPr/>
        </p:nvSpPr>
        <p:spPr>
          <a:xfrm>
            <a:off x="18356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8"/>
          <p:cNvSpPr/>
          <p:nvPr/>
        </p:nvSpPr>
        <p:spPr>
          <a:xfrm>
            <a:off x="0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8"/>
          <p:cNvSpPr/>
          <p:nvPr/>
        </p:nvSpPr>
        <p:spPr>
          <a:xfrm>
            <a:off x="36358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8"/>
          <p:cNvSpPr/>
          <p:nvPr/>
        </p:nvSpPr>
        <p:spPr>
          <a:xfrm>
            <a:off x="5436096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8"/>
          <p:cNvSpPr/>
          <p:nvPr/>
        </p:nvSpPr>
        <p:spPr>
          <a:xfrm>
            <a:off x="7308304" y="0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8"/>
          <p:cNvSpPr/>
          <p:nvPr/>
        </p:nvSpPr>
        <p:spPr>
          <a:xfrm>
            <a:off x="0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8"/>
          <p:cNvSpPr/>
          <p:nvPr/>
        </p:nvSpPr>
        <p:spPr>
          <a:xfrm>
            <a:off x="18356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8"/>
          <p:cNvSpPr/>
          <p:nvPr/>
        </p:nvSpPr>
        <p:spPr>
          <a:xfrm>
            <a:off x="3654146" y="2290497"/>
            <a:ext cx="1835700" cy="2277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8"/>
          <p:cNvSpPr/>
          <p:nvPr/>
        </p:nvSpPr>
        <p:spPr>
          <a:xfrm>
            <a:off x="5436096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7308304" y="2276872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8"/>
          <p:cNvSpPr/>
          <p:nvPr/>
        </p:nvSpPr>
        <p:spPr>
          <a:xfrm>
            <a:off x="0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8"/>
          <p:cNvSpPr/>
          <p:nvPr/>
        </p:nvSpPr>
        <p:spPr>
          <a:xfrm>
            <a:off x="18356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8"/>
          <p:cNvSpPr/>
          <p:nvPr/>
        </p:nvSpPr>
        <p:spPr>
          <a:xfrm>
            <a:off x="36358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8"/>
          <p:cNvSpPr/>
          <p:nvPr/>
        </p:nvSpPr>
        <p:spPr>
          <a:xfrm>
            <a:off x="5436096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см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8"/>
          <p:cNvSpPr/>
          <p:nvPr/>
        </p:nvSpPr>
        <p:spPr>
          <a:xfrm>
            <a:off x="7308304" y="4581128"/>
            <a:ext cx="1835696" cy="227687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2021-02-10T16:43:02Z</dcterms:created>
  <dc:creator>Григорий</dc:creator>
</cp:coreProperties>
</file>