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6" r:id="rId5"/>
    <p:sldId id="262" r:id="rId6"/>
    <p:sldId id="267" r:id="rId7"/>
    <p:sldId id="268" r:id="rId8"/>
    <p:sldId id="279" r:id="rId9"/>
    <p:sldId id="280" r:id="rId10"/>
    <p:sldId id="269" r:id="rId11"/>
    <p:sldId id="271" r:id="rId12"/>
    <p:sldId id="272" r:id="rId13"/>
    <p:sldId id="273" r:id="rId14"/>
    <p:sldId id="282" r:id="rId15"/>
    <p:sldId id="274" r:id="rId16"/>
    <p:sldId id="275" r:id="rId17"/>
    <p:sldId id="283" r:id="rId18"/>
    <p:sldId id="276" r:id="rId19"/>
    <p:sldId id="277" r:id="rId20"/>
    <p:sldId id="278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8B7C-5A08-4BFA-9820-F893C6C3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C98F-1474-4EC4-A850-C1D54983B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23A1-8EDA-4327-9533-85E2CF00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8448-E376-4A71-B657-A6234E4F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CE20-B742-4E70-B9EE-75EFC9714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DE68-34A5-4113-A9FD-8888DF702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1A8F-4949-45BD-967C-2F94F442B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0ADB7-300F-4F74-86C9-6A25431F0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117A-945A-4FB8-833E-F04AB349D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08CA-76F3-4EAE-8363-D74EBE6BF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5FE91-A736-403C-95DB-88347DBF8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56ECA9-D534-45AE-9426-0A62E764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765175"/>
            <a:ext cx="7200900" cy="3095625"/>
          </a:xfrm>
        </p:spPr>
        <p:txBody>
          <a:bodyPr/>
          <a:lstStyle/>
          <a:p>
            <a:pPr eaLnBrk="1" hangingPunct="1"/>
            <a:br>
              <a:rPr lang="ru-RU" dirty="0">
                <a:solidFill>
                  <a:srgbClr val="B00000"/>
                </a:solidFill>
              </a:rPr>
            </a:br>
            <a:br>
              <a:rPr lang="ru-RU" dirty="0">
                <a:solidFill>
                  <a:srgbClr val="B00000"/>
                </a:solidFill>
              </a:rPr>
            </a:br>
            <a:r>
              <a:rPr lang="ru-RU" sz="8800" b="1" dirty="0">
                <a:solidFill>
                  <a:srgbClr val="B00000"/>
                </a:solidFill>
              </a:rPr>
              <a:t>Математика</a:t>
            </a:r>
            <a:br>
              <a:rPr lang="ru-RU" sz="8800" b="1" dirty="0">
                <a:solidFill>
                  <a:srgbClr val="B00000"/>
                </a:solidFill>
              </a:rPr>
            </a:br>
            <a:r>
              <a:rPr lang="ru-RU" dirty="0">
                <a:solidFill>
                  <a:srgbClr val="B00000"/>
                </a:solidFill>
              </a:rPr>
              <a:t>1 класс</a:t>
            </a:r>
            <a:endParaRPr lang="ru-RU" sz="6600" b="1" dirty="0">
              <a:solidFill>
                <a:srgbClr val="B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4797425"/>
            <a:ext cx="4609207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	</a:t>
            </a:r>
            <a:r>
              <a:rPr lang="ru-RU" sz="2000" dirty="0" err="1"/>
              <a:t>Крумина</a:t>
            </a:r>
            <a:r>
              <a:rPr lang="ru-RU" sz="2000" dirty="0"/>
              <a:t> Ирина Станиславовна,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        учитель начальных классов,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              </a:t>
            </a:r>
            <a:r>
              <a:rPr lang="ru-RU" sz="2000" dirty="0" err="1"/>
              <a:t>Ивьевский</a:t>
            </a:r>
            <a:r>
              <a:rPr lang="ru-RU" sz="2000" dirty="0"/>
              <a:t> ясли-сад − начальная школа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br>
              <a:rPr lang="ru-RU" sz="7200" dirty="0"/>
            </a:br>
            <a:br>
              <a:rPr lang="ru-RU" sz="7200" dirty="0"/>
            </a:br>
            <a:br>
              <a:rPr lang="ru-RU" sz="7200" dirty="0"/>
            </a:br>
            <a:br>
              <a:rPr lang="ru-RU" sz="7200" dirty="0"/>
            </a:br>
            <a:r>
              <a:rPr lang="ru-RU" sz="7200" b="1" dirty="0"/>
              <a:t>Спортом занимайся, бегай, прыгай, закаляйся.</a:t>
            </a:r>
          </a:p>
        </p:txBody>
      </p:sp>
    </p:spTree>
    <p:extLst>
      <p:ext uri="{BB962C8B-B14F-4D97-AF65-F5344CB8AC3E}">
        <p14:creationId xmlns:p14="http://schemas.microsoft.com/office/powerpoint/2010/main" val="178638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yt3.ggpht.com/ytc/AKedOLRFMEY3Ot5COwvlJASrhBWwVnHlQBtHbu-MNGGE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08" y="404664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50912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Зарядка для памяти</a:t>
            </a:r>
            <a:endParaRPr lang="ru-RU" dirty="0"/>
          </a:p>
        </p:txBody>
      </p:sp>
      <p:pic>
        <p:nvPicPr>
          <p:cNvPr id="5" name="Picture 2" descr="https://yt3.ggpht.com/ytc/AKedOLRFMEY3Ot5COwvlJASrhBWwVnHlQBtHbu-MNGGE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08" y="404664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2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6000" b="1" dirty="0"/>
              <a:t>Чтобы вырасти здоровым, крепким, жизнерадостным нужно отказаться от вредных привычек.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9573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yt3.ggpht.com/ytc/AKedOLRFMEY3Ot5COwvlJASrhBWwVnHlQBtHbu-MNGGE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08" y="404664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61259" y="4295053"/>
            <a:ext cx="53222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Зарядка для</a:t>
            </a:r>
          </a:p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логики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6430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d.multiurok.ru/html/2021/09/02/s_61303aa89ee1e/phpC5hynX_reshenie-zadach-1-kl_html_93ddc7c089dc5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0668"/>
            <a:ext cx="720523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0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6672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tx2"/>
                </a:solidFill>
                <a:ea typeface="Times New Roman" panose="02020603050405020304" pitchFamily="18" charset="0"/>
              </a:rPr>
              <a:t>Будешь правильно питаться, со здоровьем будешь знаться!</a:t>
            </a:r>
            <a:endParaRPr lang="ru-RU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yt3.ggpht.com/ytc/AKedOLRFMEY3Ot5COwvlJASrhBWwVnHlQBtHbu-MNGGE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08" y="421663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284984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Зарядка для</a:t>
            </a:r>
          </a:p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внимания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1504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ds03.infourok.ru/uploads/ex/0738/000571ef-39fb26ae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70671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82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786210"/>
          </a:xfrm>
        </p:spPr>
        <p:txBody>
          <a:bodyPr/>
          <a:lstStyle/>
          <a:p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r>
              <a:rPr lang="ru-RU" sz="7200" b="1" dirty="0"/>
              <a:t>    </a:t>
            </a:r>
            <a:br>
              <a:rPr lang="ru-RU" sz="7200" b="1" dirty="0"/>
            </a:br>
            <a:r>
              <a:rPr lang="ru-RU" sz="7200" b="1" dirty="0"/>
              <a:t> Соблюдай         режим</a:t>
            </a:r>
            <a:br>
              <a:rPr lang="ru-RU" sz="7200" b="1" dirty="0"/>
            </a:br>
            <a:r>
              <a:rPr lang="ru-RU" sz="7200" b="1" dirty="0"/>
              <a:t> дня</a:t>
            </a:r>
          </a:p>
        </p:txBody>
      </p:sp>
    </p:spTree>
    <p:extLst>
      <p:ext uri="{BB962C8B-B14F-4D97-AF65-F5344CB8AC3E}">
        <p14:creationId xmlns:p14="http://schemas.microsoft.com/office/powerpoint/2010/main" val="45764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yt3.ggpht.com/ytc/AKedOLRFMEY3Ot5COwvlJASrhBWwVnHlQBtHbu-MNGGE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638"/>
            <a:ext cx="7200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4365104"/>
            <a:ext cx="7139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Зарядка для</a:t>
            </a:r>
          </a:p>
          <a:p>
            <a:pPr algn="ctr"/>
            <a:r>
              <a:rPr lang="ru-RU" sz="7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мышления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3329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02158"/>
            <a:ext cx="6408712" cy="3918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775646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3200" b="1" dirty="0"/>
              <a:t>Встало солнышко давно,</a:t>
            </a:r>
          </a:p>
          <a:p>
            <a:pPr algn="ctr"/>
            <a:r>
              <a:rPr lang="ru-RU" sz="3200" b="1" dirty="0"/>
              <a:t>Заглянуло к нам в окно,</a:t>
            </a:r>
          </a:p>
          <a:p>
            <a:pPr algn="ctr"/>
            <a:r>
              <a:rPr lang="ru-RU" sz="3200" b="1" dirty="0"/>
              <a:t>На урок торопит нас —Математика сейчас.</a:t>
            </a:r>
          </a:p>
        </p:txBody>
      </p:sp>
    </p:spTree>
    <p:extLst>
      <p:ext uri="{BB962C8B-B14F-4D97-AF65-F5344CB8AC3E}">
        <p14:creationId xmlns:p14="http://schemas.microsoft.com/office/powerpoint/2010/main" val="218882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7067128" cy="148878"/>
          </a:xfrm>
        </p:spPr>
        <p:txBody>
          <a:bodyPr/>
          <a:lstStyle/>
          <a:p>
            <a:br>
              <a:rPr lang="ru-RU" sz="7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7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7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Руки мой перед едой и всегда дружи с водой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381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4" name="Picture 4" descr="https://open-hands.ru/wp-content/uploads/2020/03/27737/27737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700"/>
            <a:ext cx="7128793" cy="59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5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49289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tx2"/>
                </a:solidFill>
                <a:ea typeface="Times New Roman" panose="02020603050405020304" pitchFamily="18" charset="0"/>
              </a:rPr>
              <a:t>Будьте здоровы!</a:t>
            </a:r>
            <a:endParaRPr lang="ru-RU" sz="7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6265" y="2799834"/>
            <a:ext cx="1703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</a:rPr>
              <a:t>Будьте здоровы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94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6466730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девиз: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пришли сюда учиться,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лениться, а трудиться.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Работаем старательно,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Слушаем внимательно.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145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1958" y="273050"/>
            <a:ext cx="3764842" cy="5853113"/>
          </a:xfrm>
        </p:spPr>
        <p:txBody>
          <a:bodyPr/>
          <a:lstStyle/>
          <a:p>
            <a:r>
              <a:rPr lang="ru-RU" sz="4000" b="1" dirty="0"/>
              <a:t>Внимание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r>
              <a:rPr lang="ru-RU" sz="3600" b="1" dirty="0"/>
              <a:t>Находчивость</a:t>
            </a:r>
          </a:p>
          <a:p>
            <a:endParaRPr lang="ru-RU" sz="4000" dirty="0"/>
          </a:p>
          <a:p>
            <a:endParaRPr lang="ru-RU" sz="4000" dirty="0"/>
          </a:p>
          <a:p>
            <a:r>
              <a:rPr lang="ru-RU" sz="4000" b="1" dirty="0"/>
              <a:t>Смекалка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s8.livemaster.ru/storage/5a/82/10981790b1532a77b060bb8e57c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07" y="229644"/>
            <a:ext cx="3057826" cy="18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07" y="2348880"/>
            <a:ext cx="3072497" cy="1656183"/>
          </a:xfrm>
          <a:prstGeom prst="rect">
            <a:avLst/>
          </a:prstGeom>
        </p:spPr>
      </p:pic>
      <p:pic>
        <p:nvPicPr>
          <p:cNvPr id="7" name="Picture 4" descr="https://yt3.ggpht.com/ytc/AKedOLRm6lVC6lTq5UEPjyQhM5vGT-dZTJYwTB6DjvkN=s900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64" y="4285429"/>
            <a:ext cx="3095794" cy="20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5314602"/>
          </a:xfrm>
        </p:spPr>
        <p:txBody>
          <a:bodyPr/>
          <a:lstStyle/>
          <a:p>
            <a:r>
              <a:rPr lang="ru-RU" sz="4800" b="1" dirty="0"/>
              <a:t>Сложение и вычитание</a:t>
            </a:r>
            <a:br>
              <a:rPr lang="ru-RU" sz="4800" b="1" dirty="0"/>
            </a:br>
            <a:r>
              <a:rPr lang="ru-RU" sz="4800" b="1" dirty="0"/>
              <a:t>в пределах семи на</a:t>
            </a:r>
            <a:br>
              <a:rPr lang="ru-RU" sz="4800" b="1" dirty="0"/>
            </a:br>
            <a:r>
              <a:rPr lang="ru-RU" sz="4800" b="1" dirty="0"/>
              <a:t>практической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127215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tatic4.depositphotos.com/1005091/294/i/950/depositphotos_2940052-stock-photo-cartoon-treasure-chest-on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72111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8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51" y="3501007"/>
            <a:ext cx="6843641" cy="326855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7200" b="1" dirty="0"/>
              <a:t>Зарядка для ума</a:t>
            </a:r>
          </a:p>
        </p:txBody>
      </p:sp>
      <p:pic>
        <p:nvPicPr>
          <p:cNvPr id="4098" name="Picture 2" descr="https://yt3.ggpht.com/ytc/AKedOLRFMEY3Ot5COwvlJASrhBWwVnHlQBtHbu-MNGGE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71287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     </a:t>
            </a:r>
            <a:r>
              <a:rPr lang="ru-RU" sz="7200" b="1" dirty="0">
                <a:solidFill>
                  <a:srgbClr val="FF0000"/>
                </a:solidFill>
              </a:rPr>
              <a:t>6     15 </a:t>
            </a:r>
            <a:br>
              <a:rPr lang="ru-RU" sz="7200" b="1" dirty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0070C0"/>
                </a:solidFill>
              </a:rPr>
              <a:t> 3, 6, 8</a:t>
            </a:r>
            <a:br>
              <a:rPr lang="ru-RU" sz="7200" b="1" dirty="0">
                <a:solidFill>
                  <a:srgbClr val="0070C0"/>
                </a:solidFill>
              </a:rPr>
            </a:br>
            <a:r>
              <a:rPr lang="ru-RU" sz="7200" b="1" dirty="0">
                <a:solidFill>
                  <a:srgbClr val="7030A0"/>
                </a:solidFill>
              </a:rPr>
              <a:t> 5, 7, 9</a:t>
            </a:r>
            <a:br>
              <a:rPr lang="ru-RU" sz="7200" b="1" dirty="0">
                <a:solidFill>
                  <a:srgbClr val="7030A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 2, 4, 8</a:t>
            </a: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/>
              <a:t>   </a:t>
            </a:r>
            <a:r>
              <a:rPr lang="ru-RU" sz="7200" b="1" dirty="0">
                <a:solidFill>
                  <a:srgbClr val="800000"/>
                </a:solidFill>
              </a:rPr>
              <a:t>1 и 3  3 и 5  5 и 7</a:t>
            </a:r>
            <a:br>
              <a:rPr lang="ru-RU" sz="7200" b="1" dirty="0">
                <a:solidFill>
                  <a:srgbClr val="800000"/>
                </a:solidFill>
              </a:rPr>
            </a:b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570186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8000" b="1" dirty="0">
                <a:solidFill>
                  <a:srgbClr val="FF0000"/>
                </a:solidFill>
              </a:rPr>
              <a:t>2</a:t>
            </a:r>
            <a:r>
              <a:rPr lang="ru-RU" sz="8000" b="1" dirty="0"/>
              <a:t> </a:t>
            </a:r>
            <a:r>
              <a:rPr lang="ru-RU" sz="8000" b="1" dirty="0">
                <a:solidFill>
                  <a:srgbClr val="0070C0"/>
                </a:solidFill>
              </a:rPr>
              <a:t>4</a:t>
            </a:r>
            <a:r>
              <a:rPr lang="ru-RU" sz="8000" b="1" dirty="0"/>
              <a:t> </a:t>
            </a:r>
            <a:r>
              <a:rPr lang="ru-RU" sz="8000" b="1" dirty="0">
                <a:solidFill>
                  <a:srgbClr val="7030A0"/>
                </a:solidFill>
              </a:rPr>
              <a:t>6</a:t>
            </a:r>
            <a:r>
              <a:rPr lang="ru-RU" sz="8000" b="1" dirty="0"/>
              <a:t> </a:t>
            </a:r>
            <a:r>
              <a:rPr lang="ru-RU" sz="8000" b="1" dirty="0">
                <a:solidFill>
                  <a:srgbClr val="00B050"/>
                </a:solidFill>
              </a:rPr>
              <a:t>8</a:t>
            </a:r>
            <a:r>
              <a:rPr lang="ru-RU" sz="8000" b="1" dirty="0"/>
              <a:t> </a:t>
            </a:r>
            <a:r>
              <a:rPr lang="ru-RU" sz="8000" b="1" dirty="0">
                <a:solidFill>
                  <a:srgbClr val="7030A0"/>
                </a:solidFill>
              </a:rPr>
              <a:t>10</a:t>
            </a:r>
            <a:br>
              <a:rPr lang="ru-RU" sz="8000" b="1" dirty="0"/>
            </a:br>
            <a:br>
              <a:rPr lang="ru-RU" sz="8000" b="1" dirty="0"/>
            </a:br>
            <a:r>
              <a:rPr lang="ru-RU" sz="8000" b="1" dirty="0"/>
              <a:t>С П О Р Т</a:t>
            </a:r>
            <a:br>
              <a:rPr lang="ru-RU" sz="8000" b="1" dirty="0"/>
            </a:b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19465783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56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Times New Roman</vt:lpstr>
      <vt:lpstr>Оформление по умолчанию</vt:lpstr>
      <vt:lpstr>  Математика 1 класс</vt:lpstr>
      <vt:lpstr>Презентация PowerPoint</vt:lpstr>
      <vt:lpstr>Наш девиз: Мы пришли сюда учиться, Не лениться, а трудиться. Работаем старательно, Слушаем внимательно. </vt:lpstr>
      <vt:lpstr>Презентация PowerPoint</vt:lpstr>
      <vt:lpstr>Сложение и вычитание в пределах семи на практической основе</vt:lpstr>
      <vt:lpstr>Презентация PowerPoint</vt:lpstr>
      <vt:lpstr>     Зарядка для ума</vt:lpstr>
      <vt:lpstr>                        6     15   3, 6, 8  5, 7, 9   2, 4, 8    1 и 3  3 и 5  5 и 7 </vt:lpstr>
      <vt:lpstr>        2 4 6 8 10  С П О Р Т </vt:lpstr>
      <vt:lpstr>    Спортом занимайся, бегай, прыгай, закаляйся.</vt:lpstr>
      <vt:lpstr>Презентация PowerPoint</vt:lpstr>
      <vt:lpstr>        Чтобы вырасти здоровым, крепким, жизнерадостным нужно отказаться от вредных привычек.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Соблюдай         режим  дня</vt:lpstr>
      <vt:lpstr>Презентация PowerPoint</vt:lpstr>
      <vt:lpstr>   Руки мой перед едой и всегда дружи с водой.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Терпугова</dc:creator>
  <cp:lastModifiedBy>HP</cp:lastModifiedBy>
  <cp:revision>107</cp:revision>
  <dcterms:created xsi:type="dcterms:W3CDTF">2012-08-12T16:04:58Z</dcterms:created>
  <dcterms:modified xsi:type="dcterms:W3CDTF">2022-06-26T12:02:16Z</dcterms:modified>
</cp:coreProperties>
</file>