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D6C6"/>
    <a:srgbClr val="A8D08D"/>
    <a:srgbClr val="8EAA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6" y="5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7E459C-CBF5-4A5E-B92F-0B17AA9EDE0E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9DADA3-699F-4BB8-8624-18E642C54E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97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9DADA3-699F-4BB8-8624-18E642C54E8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710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DADA3-699F-4BB8-8624-18E642C54E8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693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A195D7-E956-5AAC-42A3-24FFA79C93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48B16D2-50F7-E082-22EE-266692E1E8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BBA8E7-1139-6F8B-6888-50228A504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7CC3F-B1F3-49BE-88BB-38A10B6BC1A8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9BC587-C0C8-4549-F8F9-F0BE6DBED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A689CD-AADE-5C84-16F1-142E2E1EF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9CEEB-9D1C-4CCD-BCEF-1F91101DB9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637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7EF8CD-1D0D-2503-0D6E-E1C71FDBF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B91E1D1-74C1-841E-6AAF-CA1461E635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92E16B-B6B1-0C92-CB23-A9B2FC9E0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7CC3F-B1F3-49BE-88BB-38A10B6BC1A8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E2A14E-B80F-F6E1-A424-AB04F0114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FAF61C-73BF-16CE-B92D-8B2D42FAB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9CEEB-9D1C-4CCD-BCEF-1F91101DB9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156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B9EAEB6-FCCC-1E1F-32CE-30088E5C97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1E3378-BC1E-F331-F086-655B5C0FA6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3FEA74-8159-6FE3-F6E4-BA8926EB4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7CC3F-B1F3-49BE-88BB-38A10B6BC1A8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68A84A-2EE5-59FB-D76B-98050E354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39F16F-A40E-DD2F-094E-AC44CB60C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9CEEB-9D1C-4CCD-BCEF-1F91101DB9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211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8CC993-3C47-85B0-EE24-2749C2672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E6C0CE-7426-6A87-0C9C-E4312CE363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5E3160-7B2C-9E9B-2F30-A90A8E6CF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7CC3F-B1F3-49BE-88BB-38A10B6BC1A8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3E69D7-15EA-E088-4814-C424D0D92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D8CF43-88AF-318B-43F1-577116539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9CEEB-9D1C-4CCD-BCEF-1F91101DB9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189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15FFD9-FF22-7133-0210-C410648B6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7B0D9D-7C18-376D-707A-B94F279C62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F948C2-6813-E647-73A3-F55B7892F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7CC3F-B1F3-49BE-88BB-38A10B6BC1A8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E3D582-3DAC-8FD6-0C1B-AFEFB9DC1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38357A-C48C-F74A-5386-DEE8CF271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9CEEB-9D1C-4CCD-BCEF-1F91101DB9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39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55C207-BADE-3ABD-DB30-9A4E63D0A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D0B3C0-EA76-62AD-D08D-A342858CA4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820D293-ACD0-E2CA-4F0A-F053249A1C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E1C4-2F9A-53E7-31E3-A5A6A6C5C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7CC3F-B1F3-49BE-88BB-38A10B6BC1A8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ECBC949-058A-AB46-C5CE-DC6158DC9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E4BFE0F-B365-9F51-EE09-B6CD3FCB7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9CEEB-9D1C-4CCD-BCEF-1F91101DB9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367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433A4D-38CC-5E50-D1E1-E759D9AA0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9CD81C-55A6-A355-DE46-BEC845C348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EDF1F40-3CC8-0211-6E4B-F8FF1657A7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0EADBFA-8FA2-4777-8E48-B635B60F73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C623F77-04B0-AA08-7F62-46F186CF4A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1B33ADB-F7B9-27DD-0350-29A8E8060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7CC3F-B1F3-49BE-88BB-38A10B6BC1A8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9527EC2-EADB-7A19-AE4A-A37576440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416A993-1781-6EA0-282A-3064D37A2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9CEEB-9D1C-4CCD-BCEF-1F91101DB9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629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B86D77-CA1F-8D0D-712E-3BC1F6915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F173639-9B45-9EDB-3B39-AED2A3124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7CC3F-B1F3-49BE-88BB-38A10B6BC1A8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709CF1A-A46F-30A0-4CBD-393C65E0B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68CC8FF-C350-379F-51DA-F3AAA94C3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9CEEB-9D1C-4CCD-BCEF-1F91101DB9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904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70C43F3-1280-8FC8-26C9-A587D79B4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7CC3F-B1F3-49BE-88BB-38A10B6BC1A8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AD857D0-17D9-56BA-1469-9C4F236FA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33E8BAA-006C-6E8E-1D25-79172F1CD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9CEEB-9D1C-4CCD-BCEF-1F91101DB9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736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A918E3-8EA9-CF63-DF86-75020ACF7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38B1E2-CAAF-2425-892B-2F9756530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306744D-8219-02CA-59A0-79B43B1EB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188022B-60D5-6924-8C97-F3ADFB009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7CC3F-B1F3-49BE-88BB-38A10B6BC1A8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B9B087-51AC-9BCE-4C2D-8CFE4341F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883B2F0-8353-35BD-1FCF-1A3109669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9CEEB-9D1C-4CCD-BCEF-1F91101DB9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079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F45BDD-CCE6-A091-041E-CC5EC7D99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3C02533-2930-BC49-5892-4BDD7A281B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15150BA-5059-40F4-A117-3DF33DF9C1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DA4E549-7D12-5149-8199-76642FE15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7CC3F-B1F3-49BE-88BB-38A10B6BC1A8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3DDD0D9-5823-590A-2A35-C7CF25F2F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323C7F5-7237-2650-3420-9B9592491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9CEEB-9D1C-4CCD-BCEF-1F91101DB9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512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E30B33-2155-6839-F2CE-385136F13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8728CB-371D-2640-2B64-4228FE19C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7F27CC-A7C7-8CD0-4C87-5AB30B86C2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7CC3F-B1F3-49BE-88BB-38A10B6BC1A8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7CCB8E-2635-1822-1330-C2C9582A61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892EE3-8061-5CDD-7577-3B5A32CB24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9CEEB-9D1C-4CCD-BCEF-1F91101DB9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806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522E55-2DDD-8C51-78C4-9694F744BA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7810" y="178067"/>
            <a:ext cx="9144000" cy="1111718"/>
          </a:xfrm>
        </p:spPr>
        <p:txBody>
          <a:bodyPr>
            <a:normAutofit fontScale="90000"/>
          </a:bodyPr>
          <a:lstStyle/>
          <a:p>
            <a:r>
              <a:rPr lang="ru-RU" sz="4400" b="1" dirty="0" err="1">
                <a:latin typeface="Candara" panose="020E0502030303020204" pitchFamily="34" charset="0"/>
                <a:cs typeface="Times New Roman" panose="02020603050405020304" pitchFamily="18" charset="0"/>
              </a:rPr>
              <a:t>Міхаіл</a:t>
            </a:r>
            <a:r>
              <a:rPr lang="ru-RU" sz="4400" b="1" dirty="0">
                <a:latin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latin typeface="Candara" panose="020E0502030303020204" pitchFamily="34" charset="0"/>
                <a:cs typeface="Times New Roman" panose="02020603050405020304" pitchFamily="18" charset="0"/>
              </a:rPr>
              <a:t>Клеафас</a:t>
            </a:r>
            <a:r>
              <a:rPr lang="ru-RU" sz="4400" b="1" dirty="0">
                <a:latin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latin typeface="Candara" panose="020E0502030303020204" pitchFamily="34" charset="0"/>
                <a:cs typeface="Times New Roman" panose="02020603050405020304" pitchFamily="18" charset="0"/>
              </a:rPr>
              <a:t>Агінскі</a:t>
            </a:r>
            <a:r>
              <a:rPr lang="ru-RU" sz="4400" b="1" dirty="0">
                <a:latin typeface="Candara" panose="020E0502030303020204" pitchFamily="34" charset="0"/>
                <a:cs typeface="Times New Roman" panose="02020603050405020304" pitchFamily="18" charset="0"/>
              </a:rPr>
              <a:t> </a:t>
            </a:r>
            <a:br>
              <a:rPr lang="ru-RU" sz="4400" b="1" dirty="0">
                <a:latin typeface="Candara" panose="020E0502030303020204" pitchFamily="34" charset="0"/>
                <a:cs typeface="Times New Roman" panose="02020603050405020304" pitchFamily="18" charset="0"/>
              </a:rPr>
            </a:br>
            <a:r>
              <a:rPr lang="ru-RU" sz="4400" b="1" dirty="0">
                <a:latin typeface="Candara" panose="020E0502030303020204" pitchFamily="34" charset="0"/>
                <a:cs typeface="Times New Roman" panose="02020603050405020304" pitchFamily="18" charset="0"/>
              </a:rPr>
              <a:t>(25 </a:t>
            </a:r>
            <a:r>
              <a:rPr lang="ru-RU" sz="4400" b="1" dirty="0" err="1">
                <a:latin typeface="Candara" panose="020E0502030303020204" pitchFamily="34" charset="0"/>
                <a:cs typeface="Times New Roman" panose="02020603050405020304" pitchFamily="18" charset="0"/>
              </a:rPr>
              <a:t>верасня</a:t>
            </a:r>
            <a:r>
              <a:rPr lang="ru-RU" sz="4400" b="1" dirty="0">
                <a:latin typeface="Candara" panose="020E0502030303020204" pitchFamily="34" charset="0"/>
                <a:cs typeface="Times New Roman" panose="02020603050405020304" pitchFamily="18" charset="0"/>
              </a:rPr>
              <a:t> 1765 </a:t>
            </a:r>
            <a:r>
              <a:rPr lang="ru-RU" sz="4400" b="1" dirty="0">
                <a:solidFill>
                  <a:srgbClr val="000000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—</a:t>
            </a:r>
            <a:r>
              <a:rPr lang="ru-RU" sz="4400" b="1" dirty="0" smtClean="0">
                <a:latin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ru-RU" sz="4400" b="1" dirty="0">
                <a:latin typeface="Candara" panose="020E0502030303020204" pitchFamily="34" charset="0"/>
                <a:cs typeface="Times New Roman" panose="02020603050405020304" pitchFamily="18" charset="0"/>
              </a:rPr>
              <a:t>15 </a:t>
            </a:r>
            <a:r>
              <a:rPr lang="ru-RU" sz="4400" b="1" dirty="0" err="1">
                <a:latin typeface="Candara" panose="020E0502030303020204" pitchFamily="34" charset="0"/>
                <a:cs typeface="Times New Roman" panose="02020603050405020304" pitchFamily="18" charset="0"/>
              </a:rPr>
              <a:t>кастрычніка</a:t>
            </a:r>
            <a:r>
              <a:rPr lang="ru-RU" sz="4400" b="1" dirty="0">
                <a:latin typeface="Candara" panose="020E0502030303020204" pitchFamily="34" charset="0"/>
                <a:cs typeface="Times New Roman" panose="02020603050405020304" pitchFamily="18" charset="0"/>
              </a:rPr>
              <a:t> 1833)</a:t>
            </a:r>
            <a:endParaRPr lang="ru-RU" sz="2200" b="1" dirty="0">
              <a:latin typeface="Candara" panose="020E05020303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C43DD64-DC17-D7E1-A804-25FC518B7A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42097" y="5760612"/>
            <a:ext cx="4857549" cy="919321"/>
          </a:xfrm>
        </p:spPr>
        <p:txBody>
          <a:bodyPr/>
          <a:lstStyle/>
          <a:p>
            <a:r>
              <a:rPr lang="be-BY" sz="4400" b="1" dirty="0">
                <a:latin typeface="Candara" panose="020E0502030303020204" pitchFamily="34" charset="0"/>
                <a:ea typeface="+mj-ea"/>
                <a:cs typeface="Times New Roman" panose="02020603050405020304" pitchFamily="18" charset="0"/>
              </a:rPr>
              <a:t>2023</a:t>
            </a:r>
            <a:endParaRPr lang="ru-RU" sz="4400" b="1" dirty="0">
              <a:latin typeface="Candara" panose="020E0502030303020204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F1112AA-24AC-4FFE-92E7-42CF7CA5FD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10"/>
          <a:stretch/>
        </p:blipFill>
        <p:spPr>
          <a:xfrm>
            <a:off x="-125466" y="1408176"/>
            <a:ext cx="7335125" cy="4474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90BE537-FAB3-46BB-BD35-FB1CC8107AAC}"/>
              </a:ext>
            </a:extLst>
          </p:cNvPr>
          <p:cNvSpPr txBox="1"/>
          <p:nvPr/>
        </p:nvSpPr>
        <p:spPr>
          <a:xfrm>
            <a:off x="7005403" y="1568162"/>
            <a:ext cx="5186597" cy="4154984"/>
          </a:xfrm>
          <a:prstGeom prst="rect">
            <a:avLst/>
          </a:prstGeom>
          <a:solidFill>
            <a:srgbClr val="DFD6C6"/>
          </a:solidFill>
          <a:effectLst>
            <a:glow>
              <a:schemeClr val="accent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andara" panose="020E0502030303020204" pitchFamily="34" charset="0"/>
                <a:cs typeface="Times New Roman" panose="02020603050405020304" pitchFamily="18" charset="0"/>
              </a:rPr>
              <a:t>"</a:t>
            </a:r>
            <a:r>
              <a:rPr lang="ru-RU" sz="2400" dirty="0" err="1" smtClean="0">
                <a:latin typeface="Candara" panose="020E0502030303020204" pitchFamily="34" charset="0"/>
                <a:cs typeface="Times New Roman" panose="02020603050405020304" pitchFamily="18" charset="0"/>
              </a:rPr>
              <a:t>Ён</a:t>
            </a:r>
            <a:r>
              <a:rPr lang="ru-RU" sz="2400" dirty="0" smtClean="0">
                <a:latin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Candara" panose="020E0502030303020204" pitchFamily="34" charset="0"/>
                <a:cs typeface="Times New Roman" panose="02020603050405020304" pitchFamily="18" charset="0"/>
              </a:rPr>
              <a:t>напісаў</a:t>
            </a:r>
            <a:r>
              <a:rPr lang="ru-RU" sz="2400" dirty="0">
                <a:latin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Candara" panose="020E0502030303020204" pitchFamily="34" charset="0"/>
                <a:cs typeface="Times New Roman" panose="02020603050405020304" pitchFamily="18" charset="0"/>
              </a:rPr>
              <a:t>выдатны</a:t>
            </a:r>
            <a:r>
              <a:rPr lang="ru-RU" sz="2400" dirty="0">
                <a:latin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Candara" panose="020E0502030303020204" pitchFamily="34" charset="0"/>
                <a:cs typeface="Times New Roman" panose="02020603050405020304" pitchFamily="18" charset="0"/>
              </a:rPr>
              <a:t>паланез</a:t>
            </a:r>
            <a:r>
              <a:rPr lang="ru-RU" sz="2400" dirty="0">
                <a:latin typeface="Candara" panose="020E0502030303020204" pitchFamily="34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400" dirty="0" err="1">
                <a:latin typeface="Candara" panose="020E0502030303020204" pitchFamily="34" charset="0"/>
                <a:cs typeface="Times New Roman" panose="02020603050405020304" pitchFamily="18" charset="0"/>
              </a:rPr>
              <a:t>вельмі</a:t>
            </a:r>
            <a:r>
              <a:rPr lang="ru-RU" sz="2400" dirty="0">
                <a:latin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Candara" panose="020E0502030303020204" pitchFamily="34" charset="0"/>
                <a:cs typeface="Times New Roman" panose="02020603050405020304" pitchFamily="18" charset="0"/>
              </a:rPr>
              <a:t>папулярны</a:t>
            </a:r>
            <a:r>
              <a:rPr lang="ru-RU" sz="2400" dirty="0">
                <a:latin typeface="Candara" panose="020E0502030303020204" pitchFamily="34" charset="0"/>
                <a:cs typeface="Times New Roman" panose="02020603050405020304" pitchFamily="18" charset="0"/>
              </a:rPr>
              <a:t>; </a:t>
            </a:r>
            <a:r>
              <a:rPr lang="ru-RU" sz="2400" dirty="0" err="1">
                <a:latin typeface="Candara" panose="020E0502030303020204" pitchFamily="34" charset="0"/>
                <a:cs typeface="Times New Roman" panose="02020603050405020304" pitchFamily="18" charset="0"/>
              </a:rPr>
              <a:t>магчыма</a:t>
            </a:r>
            <a:r>
              <a:rPr lang="ru-RU" sz="2400" dirty="0">
                <a:latin typeface="Candara" panose="020E0502030303020204" pitchFamily="34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400" dirty="0" err="1">
                <a:latin typeface="Candara" panose="020E0502030303020204" pitchFamily="34" charset="0"/>
                <a:cs typeface="Times New Roman" panose="02020603050405020304" pitchFamily="18" charset="0"/>
              </a:rPr>
              <a:t>гэты</a:t>
            </a:r>
            <a:r>
              <a:rPr lang="ru-RU" sz="2400" dirty="0">
                <a:latin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Candara" panose="020E0502030303020204" pitchFamily="34" charset="0"/>
                <a:cs typeface="Times New Roman" panose="02020603050405020304" pitchFamily="18" charset="0"/>
              </a:rPr>
              <a:t>твор</a:t>
            </a:r>
            <a:r>
              <a:rPr lang="ru-RU" sz="2400" dirty="0">
                <a:latin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Candara" panose="020E0502030303020204" pitchFamily="34" charset="0"/>
                <a:cs typeface="Times New Roman" panose="02020603050405020304" pitchFamily="18" charset="0"/>
              </a:rPr>
              <a:t>самы</a:t>
            </a:r>
            <a:r>
              <a:rPr lang="ru-RU" sz="2400" dirty="0">
                <a:latin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Candara" panose="020E0502030303020204" pitchFamily="34" charset="0"/>
                <a:cs typeface="Times New Roman" panose="02020603050405020304" pitchFamily="18" charset="0"/>
              </a:rPr>
              <a:t>папулярны</a:t>
            </a:r>
            <a:r>
              <a:rPr lang="ru-RU" sz="2400" dirty="0">
                <a:latin typeface="Candara" panose="020E0502030303020204" pitchFamily="34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Candara" panose="020E0502030303020204" pitchFamily="34" charset="0"/>
                <a:cs typeface="Times New Roman" panose="02020603050405020304" pitchFamily="18" charset="0"/>
              </a:rPr>
              <a:t>калі-небудзь</a:t>
            </a:r>
            <a:r>
              <a:rPr lang="ru-RU" sz="2400" dirty="0">
                <a:latin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Candara" panose="020E0502030303020204" pitchFamily="34" charset="0"/>
                <a:cs typeface="Times New Roman" panose="02020603050405020304" pitchFamily="18" charset="0"/>
              </a:rPr>
              <a:t>сачынёных</a:t>
            </a:r>
            <a:r>
              <a:rPr lang="ru-RU" sz="2400" dirty="0">
                <a:latin typeface="Candara" panose="020E0502030303020204" pitchFamily="34" charset="0"/>
                <a:cs typeface="Times New Roman" panose="02020603050405020304" pitchFamily="18" charset="0"/>
              </a:rPr>
              <a:t>. Яго </a:t>
            </a:r>
            <a:r>
              <a:rPr lang="ru-RU" sz="2400" dirty="0" err="1">
                <a:latin typeface="Candara" panose="020E0502030303020204" pitchFamily="34" charset="0"/>
                <a:cs typeface="Times New Roman" panose="02020603050405020304" pitchFamily="18" charset="0"/>
              </a:rPr>
              <a:t>арыстакратычнае</a:t>
            </a:r>
            <a:r>
              <a:rPr lang="ru-RU" sz="2400" dirty="0">
                <a:latin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Candara" panose="020E0502030303020204" pitchFamily="34" charset="0"/>
                <a:cs typeface="Times New Roman" panose="02020603050405020304" pitchFamily="18" charset="0"/>
              </a:rPr>
              <a:t>гучанне</a:t>
            </a:r>
            <a:r>
              <a:rPr lang="ru-RU" sz="2400" dirty="0">
                <a:latin typeface="Candara" panose="020E0502030303020204" pitchFamily="34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400" dirty="0">
                <a:latin typeface="Candara" panose="020E0502030303020204" pitchFamily="34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Candara" panose="020E0502030303020204" pitchFamily="34" charset="0"/>
                <a:cs typeface="Times New Roman" panose="02020603050405020304" pitchFamily="18" charset="0"/>
              </a:rPr>
              <a:t>адценнем</a:t>
            </a:r>
            <a:r>
              <a:rPr lang="ru-RU" sz="2400" dirty="0">
                <a:latin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Candara" panose="020E0502030303020204" pitchFamily="34" charset="0"/>
                <a:cs typeface="Times New Roman" panose="02020603050405020304" pitchFamily="18" charset="0"/>
              </a:rPr>
              <a:t>гераізму</a:t>
            </a:r>
            <a:r>
              <a:rPr lang="ru-RU" sz="2400" dirty="0">
                <a:latin typeface="Candara" panose="020E0502030303020204" pitchFamily="34" charset="0"/>
                <a:cs typeface="Times New Roman" panose="02020603050405020304" pitchFamily="18" charset="0"/>
              </a:rPr>
              <a:t> і суму,</a:t>
            </a:r>
          </a:p>
          <a:p>
            <a:r>
              <a:rPr lang="ru-RU" sz="2400" dirty="0">
                <a:latin typeface="Candara" panose="020E0502030303020204" pitchFamily="34" charset="0"/>
                <a:cs typeface="Times New Roman" panose="02020603050405020304" pitchFamily="18" charset="0"/>
              </a:rPr>
              <a:t> як бы </a:t>
            </a:r>
            <a:r>
              <a:rPr lang="ru-RU" sz="2400" dirty="0" err="1">
                <a:latin typeface="Candara" panose="020E0502030303020204" pitchFamily="34" charset="0"/>
                <a:cs typeface="Times New Roman" panose="02020603050405020304" pitchFamily="18" charset="0"/>
              </a:rPr>
              <a:t>намякае</a:t>
            </a:r>
            <a:r>
              <a:rPr lang="ru-RU" sz="2400" dirty="0">
                <a:latin typeface="Candara" panose="020E0502030303020204" pitchFamily="34" charset="0"/>
                <a:cs typeface="Times New Roman" panose="02020603050405020304" pitchFamily="18" charset="0"/>
              </a:rPr>
              <a:t> на былую і </a:t>
            </a:r>
            <a:r>
              <a:rPr lang="ru-RU" sz="2400" dirty="0" err="1">
                <a:latin typeface="Candara" panose="020E0502030303020204" pitchFamily="34" charset="0"/>
                <a:cs typeface="Times New Roman" panose="02020603050405020304" pitchFamily="18" charset="0"/>
              </a:rPr>
              <a:t>страчаную</a:t>
            </a:r>
            <a:r>
              <a:rPr lang="ru-RU" sz="2400" dirty="0">
                <a:latin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Candara" panose="020E0502030303020204" pitchFamily="34" charset="0"/>
                <a:cs typeface="Times New Roman" panose="02020603050405020304" pitchFamily="18" charset="0"/>
              </a:rPr>
              <a:t>веліч</a:t>
            </a:r>
            <a:r>
              <a:rPr lang="ru-RU" sz="2400" dirty="0">
                <a:latin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Candara" panose="020E0502030303020204" pitchFamily="34" charset="0"/>
                <a:cs typeface="Times New Roman" panose="02020603050405020304" pitchFamily="18" charset="0"/>
              </a:rPr>
              <a:t>Рэчы</a:t>
            </a:r>
            <a:r>
              <a:rPr lang="ru-RU" sz="2400" dirty="0">
                <a:latin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Candara" panose="020E0502030303020204" pitchFamily="34" charset="0"/>
                <a:cs typeface="Times New Roman" panose="02020603050405020304" pitchFamily="18" charset="0"/>
              </a:rPr>
              <a:t>Паспалітай</a:t>
            </a:r>
            <a:r>
              <a:rPr lang="ru-RU" sz="2400" dirty="0" smtClean="0">
                <a:latin typeface="Candara" panose="020E0502030303020204" pitchFamily="34" charset="0"/>
                <a:cs typeface="Times New Roman" panose="02020603050405020304" pitchFamily="18" charset="0"/>
              </a:rPr>
              <a:t>…"</a:t>
            </a:r>
            <a:endParaRPr lang="ru-RU" sz="2400" dirty="0">
              <a:latin typeface="Candara" panose="020E050203030302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ru-RU" sz="2400" i="1" dirty="0">
                <a:latin typeface="Candara" panose="020E0502030303020204" pitchFamily="34" charset="0"/>
                <a:cs typeface="Times New Roman" panose="02020603050405020304" pitchFamily="18" charset="0"/>
              </a:rPr>
              <a:t>А. </a:t>
            </a:r>
            <a:r>
              <a:rPr lang="ru-RU" sz="2400" i="1" dirty="0" err="1">
                <a:latin typeface="Candara" panose="020E0502030303020204" pitchFamily="34" charset="0"/>
                <a:cs typeface="Times New Roman" panose="02020603050405020304" pitchFamily="18" charset="0"/>
              </a:rPr>
              <a:t>Залускі</a:t>
            </a:r>
            <a:endParaRPr lang="ru-RU" sz="2400" i="1" dirty="0">
              <a:latin typeface="Candara" panose="020E050203030302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ru-RU" sz="2400" i="1" dirty="0">
                <a:latin typeface="Candara" panose="020E0502030303020204" pitchFamily="34" charset="0"/>
                <a:cs typeface="Times New Roman" panose="02020603050405020304" pitchFamily="18" charset="0"/>
              </a:rPr>
              <a:t>"Час </a:t>
            </a:r>
            <a:r>
              <a:rPr lang="ru-RU" sz="2400" i="1" dirty="0" err="1">
                <a:latin typeface="Candara" panose="020E0502030303020204" pitchFamily="34" charset="0"/>
                <a:cs typeface="Times New Roman" panose="02020603050405020304" pitchFamily="18" charset="0"/>
              </a:rPr>
              <a:t>і</a:t>
            </a:r>
            <a:r>
              <a:rPr lang="ru-RU" sz="2400" i="1" dirty="0">
                <a:latin typeface="Candara" panose="020E0502030303020204" pitchFamily="34" charset="0"/>
                <a:cs typeface="Times New Roman" panose="02020603050405020304" pitchFamily="18" charset="0"/>
              </a:rPr>
              <a:t> музыка </a:t>
            </a:r>
            <a:r>
              <a:rPr lang="ru-RU" sz="2400" i="1" dirty="0" err="1">
                <a:latin typeface="Candara" panose="020E0502030303020204" pitchFamily="34" charset="0"/>
                <a:cs typeface="Times New Roman" panose="02020603050405020304" pitchFamily="18" charset="0"/>
              </a:rPr>
              <a:t>Міхаіла</a:t>
            </a:r>
            <a:r>
              <a:rPr lang="ru-RU" sz="2400" i="1" dirty="0">
                <a:latin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Candara" panose="020E0502030303020204" pitchFamily="34" charset="0"/>
                <a:cs typeface="Times New Roman" panose="02020603050405020304" pitchFamily="18" charset="0"/>
              </a:rPr>
              <a:t>Клеафаса</a:t>
            </a:r>
            <a:r>
              <a:rPr lang="ru-RU" sz="2400" i="1" dirty="0">
                <a:latin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Candara" panose="020E0502030303020204" pitchFamily="34" charset="0"/>
                <a:cs typeface="Times New Roman" panose="02020603050405020304" pitchFamily="18" charset="0"/>
              </a:rPr>
              <a:t>Агінскага</a:t>
            </a:r>
            <a:r>
              <a:rPr lang="ru-RU" sz="2400" i="1" dirty="0">
                <a:latin typeface="Candara" panose="020E0502030303020204" pitchFamily="34" charset="0"/>
                <a:cs typeface="Times New Roman" panose="02020603050405020304" pitchFamily="18" charset="0"/>
              </a:rPr>
              <a:t>"</a:t>
            </a:r>
            <a:endParaRPr lang="x-none" sz="2400" i="1" dirty="0">
              <a:latin typeface="Candara" panose="020E0502030303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324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A9FEE23-5A3E-0875-386D-A1DB0CEBFEEA}"/>
              </a:ext>
            </a:extLst>
          </p:cNvPr>
          <p:cNvSpPr txBox="1"/>
          <p:nvPr/>
        </p:nvSpPr>
        <p:spPr>
          <a:xfrm>
            <a:off x="319047" y="4398563"/>
            <a:ext cx="3291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wr-960 (1).webp (960×640)">
            <a:extLst>
              <a:ext uri="{FF2B5EF4-FFF2-40B4-BE49-F238E27FC236}">
                <a16:creationId xmlns:a16="http://schemas.microsoft.com/office/drawing/2014/main" id="{A94111C1-59E3-4F48-B261-FAF4F8BF11C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76599"/>
            <a:ext cx="2671011" cy="2671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x-non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BE0119-88A4-47FA-9AEA-BFA05A8C7762}"/>
              </a:ext>
            </a:extLst>
          </p:cNvPr>
          <p:cNvSpPr txBox="1"/>
          <p:nvPr/>
        </p:nvSpPr>
        <p:spPr>
          <a:xfrm>
            <a:off x="1172476" y="0"/>
            <a:ext cx="90266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>
                <a:latin typeface="Candara" panose="020E0502030303020204" pitchFamily="34" charset="0"/>
                <a:cs typeface="Times New Roman" panose="02020603050405020304" pitchFamily="18" charset="0"/>
              </a:rPr>
              <a:t>"</a:t>
            </a:r>
            <a:r>
              <a:rPr lang="ru-RU" sz="2800" b="1" dirty="0" err="1">
                <a:solidFill>
                  <a:srgbClr val="000000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Паўночныя</a:t>
            </a:r>
            <a:r>
              <a:rPr lang="ru-RU" sz="2800" b="1" dirty="0">
                <a:solidFill>
                  <a:srgbClr val="000000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 </a:t>
            </a:r>
            <a:r>
              <a:rPr lang="ru-RU" sz="28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</a:rPr>
              <a:t>Афіны</a:t>
            </a:r>
            <a:r>
              <a:rPr lang="ru-RU" sz="2800" i="1" dirty="0">
                <a:latin typeface="Candara" panose="020E0502030303020204" pitchFamily="34" charset="0"/>
                <a:cs typeface="Times New Roman" panose="02020603050405020304" pitchFamily="18" charset="0"/>
              </a:rPr>
              <a:t>"</a:t>
            </a:r>
            <a:r>
              <a:rPr lang="ru-RU" sz="28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</a:rPr>
              <a:t> </a:t>
            </a:r>
            <a:r>
              <a:rPr lang="ru-RU" sz="16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</a:rPr>
              <a:t>—  </a:t>
            </a:r>
            <a:r>
              <a:rPr lang="ru-RU" sz="28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</a:rPr>
              <a:t>край </a:t>
            </a:r>
            <a:r>
              <a:rPr lang="ru-RU" sz="2800" b="1" dirty="0" err="1">
                <a:solidFill>
                  <a:srgbClr val="000000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</a:rPr>
              <a:t>вялікіх</a:t>
            </a:r>
            <a:r>
              <a:rPr lang="ru-RU" sz="28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</a:rPr>
              <a:t>натхненняў</a:t>
            </a:r>
            <a:r>
              <a:rPr lang="ru-RU" sz="28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</a:rPr>
              <a:t> </a:t>
            </a:r>
          </a:p>
          <a:p>
            <a:pPr algn="ctr"/>
            <a:r>
              <a:rPr lang="ru-RU" sz="2800" b="1" dirty="0" err="1">
                <a:solidFill>
                  <a:srgbClr val="000000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</a:rPr>
              <a:t>Міхаіла</a:t>
            </a:r>
            <a:r>
              <a:rPr lang="ru-RU" sz="28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</a:rPr>
              <a:t>Клеафаса</a:t>
            </a:r>
            <a:r>
              <a:rPr lang="ru-RU" sz="28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Агі</a:t>
            </a:r>
            <a:r>
              <a:rPr lang="ru-RU" sz="2800" b="1" dirty="0" err="1">
                <a:solidFill>
                  <a:srgbClr val="000000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</a:rPr>
              <a:t>нскага</a:t>
            </a:r>
            <a:endParaRPr lang="x-none" sz="2800" b="1" dirty="0">
              <a:latin typeface="Candara" panose="020E0502030303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221BAAC-F956-4318-8B22-A0AF436C8C30}"/>
              </a:ext>
            </a:extLst>
          </p:cNvPr>
          <p:cNvSpPr txBox="1"/>
          <p:nvPr/>
        </p:nvSpPr>
        <p:spPr>
          <a:xfrm>
            <a:off x="7824423" y="910390"/>
            <a:ext cx="4243290" cy="5558445"/>
          </a:xfrm>
          <a:prstGeom prst="rect">
            <a:avLst/>
          </a:prstGeom>
          <a:solidFill>
            <a:srgbClr val="DFD6C6"/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x-none" sz="1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Але </a:t>
            </a:r>
            <a:r>
              <a:rPr lang="x-none" sz="1600" dirty="0" err="1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яшчэ</a:t>
            </a:r>
            <a:r>
              <a:rPr lang="x-none" sz="1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1600" dirty="0" err="1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будынак</a:t>
            </a:r>
            <a:r>
              <a:rPr lang="x-none" sz="1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дому ля </a:t>
            </a:r>
            <a:r>
              <a:rPr lang="x-none" sz="1600" dirty="0" err="1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сябе</a:t>
            </a:r>
            <a:r>
              <a:rPr lang="x-none" sz="1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1600" dirty="0" err="1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трымае</a:t>
            </a:r>
            <a:r>
              <a:rPr lang="x-none" sz="1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x-none" sz="1600" dirty="0"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x-none" sz="1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Здзіўляе ён, хоць дахам хмар не дасягае.</a:t>
            </a:r>
            <a:endParaRPr lang="x-none" sz="1600" dirty="0"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x-none" sz="1600" dirty="0" err="1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Натхняе</a:t>
            </a:r>
            <a:r>
              <a:rPr lang="x-none" sz="1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1600" dirty="0" err="1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думкі</a:t>
            </a:r>
            <a:r>
              <a:rPr lang="x-none" sz="1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1600" dirty="0" err="1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ён</a:t>
            </a:r>
            <a:r>
              <a:rPr lang="x-none" sz="1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x-none" sz="1600" dirty="0" err="1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r>
              <a:rPr lang="x-none" sz="1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x-none" sz="1600" dirty="0" err="1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хоць</a:t>
            </a:r>
            <a:r>
              <a:rPr lang="x-none" sz="1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1600" dirty="0" err="1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сцяна</a:t>
            </a:r>
            <a:r>
              <a:rPr lang="x-none" sz="1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x-none" sz="1600" dirty="0" err="1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нізка</a:t>
            </a:r>
            <a:r>
              <a:rPr lang="x-none" sz="1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x-none" sz="1600" dirty="0"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x-none" sz="1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x-none" sz="1600" dirty="0" err="1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вугал</a:t>
            </a:r>
            <a:r>
              <a:rPr lang="x-none" sz="1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просты ад </a:t>
            </a:r>
            <a:r>
              <a:rPr lang="x-none" sz="1600" dirty="0" err="1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вугла</a:t>
            </a:r>
            <a:r>
              <a:rPr lang="x-none" sz="1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тут </a:t>
            </a:r>
            <a:r>
              <a:rPr lang="x-none" sz="1600" dirty="0" err="1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блізка</a:t>
            </a:r>
            <a:r>
              <a:rPr lang="x-none" sz="1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1600" dirty="0">
              <a:solidFill>
                <a:srgbClr val="000000"/>
              </a:solidFill>
              <a:latin typeface="Candara" panose="020E0502030303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ru-RU" sz="1600" dirty="0">
              <a:solidFill>
                <a:srgbClr val="000000"/>
              </a:solidFill>
              <a:latin typeface="Candara" panose="020E0502030303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x-none" sz="1600" dirty="0" err="1">
                <a:solidFill>
                  <a:srgbClr val="00000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Заўжды</a:t>
            </a:r>
            <a:r>
              <a:rPr lang="x-none" sz="1600" dirty="0">
                <a:solidFill>
                  <a:srgbClr val="00000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x-none" sz="1600" dirty="0" err="1">
                <a:solidFill>
                  <a:srgbClr val="00000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абшараў</a:t>
            </a:r>
            <a:r>
              <a:rPr lang="x-none" sz="1600" dirty="0">
                <a:solidFill>
                  <a:srgbClr val="00000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x-none" sz="1600" dirty="0" err="1">
                <a:solidFill>
                  <a:srgbClr val="00000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тых</a:t>
            </a:r>
            <a:r>
              <a:rPr lang="x-none" sz="1600" dirty="0">
                <a:solidFill>
                  <a:srgbClr val="00000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x-none" sz="1600" dirty="0" err="1">
                <a:solidFill>
                  <a:srgbClr val="00000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заможныя</a:t>
            </a:r>
            <a:r>
              <a:rPr lang="x-none" sz="1600" dirty="0">
                <a:solidFill>
                  <a:srgbClr val="00000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x-none" sz="1600" dirty="0" err="1">
                <a:solidFill>
                  <a:srgbClr val="00000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нашчадкі</a:t>
            </a:r>
            <a:r>
              <a:rPr lang="x-none" sz="1600" dirty="0">
                <a:solidFill>
                  <a:srgbClr val="00000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x-none" sz="1600" dirty="0" err="1">
                <a:solidFill>
                  <a:srgbClr val="00000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Краіны</a:t>
            </a:r>
            <a:r>
              <a:rPr lang="x-none" sz="1600" dirty="0">
                <a:solidFill>
                  <a:srgbClr val="00000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 справы ў </a:t>
            </a:r>
            <a:r>
              <a:rPr lang="x-none" sz="1600" dirty="0" err="1">
                <a:solidFill>
                  <a:srgbClr val="00000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розуму</a:t>
            </a:r>
            <a:r>
              <a:rPr lang="x-none" sz="1600" dirty="0">
                <a:solidFill>
                  <a:srgbClr val="00000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x-none" sz="1600" dirty="0" err="1">
                <a:solidFill>
                  <a:srgbClr val="00000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стаўлялі</a:t>
            </a:r>
            <a:r>
              <a:rPr lang="x-none" sz="1600" dirty="0">
                <a:solidFill>
                  <a:srgbClr val="00000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x-none" sz="1600" dirty="0" err="1">
                <a:solidFill>
                  <a:srgbClr val="00000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краткі</a:t>
            </a:r>
            <a:r>
              <a:rPr lang="x-none" sz="1600" dirty="0">
                <a:solidFill>
                  <a:srgbClr val="00000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20000"/>
              </a:lnSpc>
            </a:pPr>
            <a:r>
              <a:rPr lang="x-none" sz="1600" dirty="0">
                <a:solidFill>
                  <a:srgbClr val="00000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І ў </a:t>
            </a:r>
            <a:r>
              <a:rPr lang="x-none" sz="1600" dirty="0" err="1">
                <a:solidFill>
                  <a:srgbClr val="00000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бітвах</a:t>
            </a:r>
            <a:r>
              <a:rPr lang="x-none" sz="1600" dirty="0">
                <a:solidFill>
                  <a:srgbClr val="00000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x-none" sz="1600" dirty="0" err="1">
                <a:solidFill>
                  <a:srgbClr val="00000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моцны</a:t>
            </a:r>
            <a:r>
              <a:rPr lang="x-none" sz="1600" dirty="0">
                <a:solidFill>
                  <a:srgbClr val="00000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, і ў </a:t>
            </a:r>
            <a:r>
              <a:rPr lang="x-none" sz="1600" dirty="0" err="1">
                <a:solidFill>
                  <a:srgbClr val="00000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нарадах</a:t>
            </a:r>
            <a:r>
              <a:rPr lang="x-none" sz="1600" dirty="0">
                <a:solidFill>
                  <a:srgbClr val="00000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x-none" sz="1600" dirty="0" err="1">
                <a:solidFill>
                  <a:srgbClr val="00000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майстры</a:t>
            </a:r>
            <a:r>
              <a:rPr lang="x-none" sz="1600" dirty="0">
                <a:solidFill>
                  <a:srgbClr val="00000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, </a:t>
            </a:r>
          </a:p>
          <a:p>
            <a:pPr>
              <a:lnSpc>
                <a:spcPct val="120000"/>
              </a:lnSpc>
            </a:pPr>
            <a:r>
              <a:rPr lang="x-none" sz="1600" dirty="0">
                <a:solidFill>
                  <a:srgbClr val="00000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Аб </a:t>
            </a:r>
            <a:r>
              <a:rPr lang="x-none" sz="1600" dirty="0" err="1">
                <a:solidFill>
                  <a:srgbClr val="00000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тым</a:t>
            </a:r>
            <a:r>
              <a:rPr lang="x-none" sz="1600" dirty="0">
                <a:solidFill>
                  <a:srgbClr val="00000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x-none" sz="1600" dirty="0" err="1">
                <a:solidFill>
                  <a:srgbClr val="00000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пасведчаць</a:t>
            </a:r>
            <a:r>
              <a:rPr lang="x-none" sz="1600" dirty="0">
                <a:solidFill>
                  <a:srgbClr val="00000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 гетманы і </a:t>
            </a:r>
            <a:r>
              <a:rPr lang="x-none" sz="1600" dirty="0" err="1">
                <a:solidFill>
                  <a:srgbClr val="00000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давядуць</a:t>
            </a:r>
            <a:r>
              <a:rPr lang="x-none" sz="1600" dirty="0">
                <a:solidFill>
                  <a:srgbClr val="00000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x-none" sz="1600" dirty="0" err="1">
                <a:solidFill>
                  <a:srgbClr val="00000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кухмайстры</a:t>
            </a:r>
            <a:r>
              <a:rPr lang="x-none" sz="1600" dirty="0">
                <a:solidFill>
                  <a:srgbClr val="00000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. </a:t>
            </a:r>
            <a:endParaRPr lang="ru-RU" sz="1600" dirty="0">
              <a:solidFill>
                <a:srgbClr val="000000"/>
              </a:solidFill>
              <a:latin typeface="Candara" panose="020E0502030303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x-none" sz="1600" dirty="0">
              <a:solidFill>
                <a:srgbClr val="000000"/>
              </a:solidFill>
              <a:latin typeface="Candara" panose="020E0502030303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x-none" sz="1600" dirty="0">
                <a:solidFill>
                  <a:srgbClr val="00000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Свет </a:t>
            </a:r>
            <a:r>
              <a:rPr lang="x-none" sz="1600" dirty="0" err="1">
                <a:solidFill>
                  <a:srgbClr val="00000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хваліцца</a:t>
            </a:r>
            <a:r>
              <a:rPr lang="x-none" sz="1600" dirty="0">
                <a:solidFill>
                  <a:srgbClr val="00000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 й </a:t>
            </a:r>
            <a:r>
              <a:rPr lang="x-none" sz="1600" dirty="0" err="1">
                <a:solidFill>
                  <a:srgbClr val="00000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табой</a:t>
            </a:r>
            <a:r>
              <a:rPr lang="x-none" sz="1600" dirty="0">
                <a:solidFill>
                  <a:srgbClr val="00000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, о </a:t>
            </a:r>
            <a:r>
              <a:rPr lang="x-none" sz="1600" dirty="0" err="1">
                <a:solidFill>
                  <a:srgbClr val="00000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іх</a:t>
            </a:r>
            <a:r>
              <a:rPr lang="x-none" sz="1600" dirty="0">
                <a:solidFill>
                  <a:srgbClr val="00000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x-none" sz="1600" dirty="0" err="1">
                <a:solidFill>
                  <a:srgbClr val="00000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нашчадку</a:t>
            </a:r>
            <a:r>
              <a:rPr lang="x-none" sz="1600" dirty="0">
                <a:solidFill>
                  <a:srgbClr val="00000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 годны! </a:t>
            </a:r>
          </a:p>
          <a:p>
            <a:pPr>
              <a:lnSpc>
                <a:spcPct val="120000"/>
              </a:lnSpc>
            </a:pPr>
            <a:r>
              <a:rPr lang="x-none" sz="1600" dirty="0" err="1">
                <a:solidFill>
                  <a:srgbClr val="00000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Чужым</a:t>
            </a:r>
            <a:r>
              <a:rPr lang="x-none" sz="1600" dirty="0">
                <a:solidFill>
                  <a:srgbClr val="00000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 — </a:t>
            </a:r>
            <a:r>
              <a:rPr lang="x-none" sz="1600" dirty="0" err="1">
                <a:solidFill>
                  <a:srgbClr val="00000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дарадчык</a:t>
            </a:r>
            <a:r>
              <a:rPr lang="x-none" sz="1600" dirty="0">
                <a:solidFill>
                  <a:srgbClr val="00000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 ты, а землякам — як родны.</a:t>
            </a:r>
          </a:p>
          <a:p>
            <a:pPr>
              <a:lnSpc>
                <a:spcPct val="120000"/>
              </a:lnSpc>
            </a:pPr>
            <a:r>
              <a:rPr lang="x-none" sz="1600" dirty="0" err="1">
                <a:solidFill>
                  <a:srgbClr val="00000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Няраз</a:t>
            </a:r>
            <a:r>
              <a:rPr lang="x-none" sz="1600" dirty="0">
                <a:solidFill>
                  <a:srgbClr val="00000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x-none" sz="1600" dirty="0" err="1">
                <a:solidFill>
                  <a:srgbClr val="00000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бацькі</a:t>
            </a:r>
            <a:r>
              <a:rPr lang="x-none" sz="1600" dirty="0">
                <a:solidFill>
                  <a:srgbClr val="00000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x-none" sz="1600" dirty="0" err="1">
                <a:solidFill>
                  <a:srgbClr val="00000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нашы</a:t>
            </a:r>
            <a:r>
              <a:rPr lang="x-none" sz="1600" dirty="0">
                <a:solidFill>
                  <a:srgbClr val="00000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 і </a:t>
            </a:r>
            <a:r>
              <a:rPr lang="x-none" sz="1600" dirty="0" err="1">
                <a:solidFill>
                  <a:srgbClr val="00000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бачылі</a:t>
            </a:r>
            <a:r>
              <a:rPr lang="x-none" sz="1600" dirty="0">
                <a:solidFill>
                  <a:srgbClr val="00000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, і </a:t>
            </a:r>
            <a:r>
              <a:rPr lang="x-none" sz="1600" dirty="0" err="1">
                <a:solidFill>
                  <a:srgbClr val="00000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чулі</a:t>
            </a:r>
            <a:r>
              <a:rPr lang="x-none" sz="1600" dirty="0">
                <a:solidFill>
                  <a:srgbClr val="00000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, </a:t>
            </a:r>
          </a:p>
          <a:p>
            <a:pPr>
              <a:lnSpc>
                <a:spcPct val="120000"/>
              </a:lnSpc>
            </a:pPr>
            <a:r>
              <a:rPr lang="x-none" sz="1600" dirty="0">
                <a:solidFill>
                  <a:srgbClr val="00000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Што мог прамовай ты, што — куляй</a:t>
            </a:r>
            <a:r>
              <a:rPr lang="ru-RU" sz="1600" dirty="0">
                <a:solidFill>
                  <a:srgbClr val="00000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…</a:t>
            </a:r>
            <a:endParaRPr lang="x-none" sz="1600" dirty="0">
              <a:solidFill>
                <a:srgbClr val="000000"/>
              </a:solidFill>
              <a:latin typeface="Candara" panose="020E0502030303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x-none" sz="1600" dirty="0">
                <a:solidFill>
                  <a:srgbClr val="00000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 </a:t>
            </a:r>
            <a:endParaRPr lang="ru-RU" sz="1600" dirty="0">
              <a:solidFill>
                <a:srgbClr val="000000"/>
              </a:solidFill>
              <a:latin typeface="Candara" panose="020E050203030302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20000"/>
              </a:lnSpc>
            </a:pPr>
            <a:r>
              <a:rPr lang="ru-RU" sz="1600" b="1" i="1" dirty="0" err="1">
                <a:solidFill>
                  <a:srgbClr val="00000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Аляксандр</a:t>
            </a:r>
            <a:r>
              <a:rPr lang="ru-RU" sz="1600" b="1" i="1" dirty="0">
                <a:solidFill>
                  <a:srgbClr val="00000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00000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Ходзька</a:t>
            </a:r>
            <a:r>
              <a:rPr lang="ru-RU" sz="1600" b="1" i="1" dirty="0">
                <a:solidFill>
                  <a:srgbClr val="00000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, </a:t>
            </a:r>
            <a:r>
              <a:rPr lang="ru-RU" sz="1600" b="1" i="1" dirty="0" err="1">
                <a:solidFill>
                  <a:srgbClr val="00000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паэма</a:t>
            </a:r>
            <a:r>
              <a:rPr lang="ru-RU" sz="1600" b="1" i="1" dirty="0">
                <a:solidFill>
                  <a:srgbClr val="00000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>
                <a:latin typeface="Candara" panose="020E0502030303020204" pitchFamily="34" charset="0"/>
                <a:cs typeface="Times New Roman" panose="02020603050405020304" pitchFamily="18" charset="0"/>
              </a:rPr>
              <a:t>"</a:t>
            </a:r>
            <a:r>
              <a:rPr lang="ru-RU" sz="1600" b="1" i="1" dirty="0" err="1">
                <a:solidFill>
                  <a:srgbClr val="00000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Залессе</a:t>
            </a:r>
            <a:r>
              <a:rPr lang="ru-RU" sz="1600" i="1" dirty="0">
                <a:latin typeface="Candara" panose="020E0502030303020204" pitchFamily="34" charset="0"/>
                <a:cs typeface="Times New Roman" panose="02020603050405020304" pitchFamily="18" charset="0"/>
              </a:rPr>
              <a:t>"</a:t>
            </a:r>
            <a:r>
              <a:rPr lang="ru-RU" sz="1600" b="1" i="1" dirty="0">
                <a:solidFill>
                  <a:srgbClr val="00000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, 1822</a:t>
            </a:r>
            <a:endParaRPr lang="x-none" sz="1600" b="1" i="1" dirty="0">
              <a:solidFill>
                <a:srgbClr val="000000"/>
              </a:solidFill>
              <a:latin typeface="Candara" panose="020E0502030303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29992C1-D0AB-4ED2-A59D-1CDB7E9498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7" t="23036" r="27943" b="58538"/>
          <a:stretch/>
        </p:blipFill>
        <p:spPr bwMode="auto">
          <a:xfrm>
            <a:off x="645976" y="5663339"/>
            <a:ext cx="7120647" cy="10707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39829C6-8A07-4D15-AD7C-7A115B5653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48" y="948787"/>
            <a:ext cx="7633675" cy="4336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14B63B-00E1-F974-4CBA-217D86D43353}"/>
              </a:ext>
            </a:extLst>
          </p:cNvPr>
          <p:cNvSpPr txBox="1"/>
          <p:nvPr/>
        </p:nvSpPr>
        <p:spPr>
          <a:xfrm>
            <a:off x="1248414" y="5127551"/>
            <a:ext cx="13180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2000" b="1" dirty="0">
                <a:solidFill>
                  <a:srgbClr val="000000"/>
                </a:solidFill>
                <a:latin typeface="Candara" panose="020E0502030303020204" pitchFamily="34" charset="0"/>
              </a:rPr>
              <a:t>Студзень</a:t>
            </a:r>
            <a:endParaRPr lang="x-none" sz="2000" b="1" dirty="0">
              <a:solidFill>
                <a:srgbClr val="000000"/>
              </a:solidFill>
              <a:latin typeface="Candara" panose="020E0502030303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7AD9AE-5EB0-B837-3D85-E36BD35C6F41}"/>
              </a:ext>
            </a:extLst>
          </p:cNvPr>
          <p:cNvSpPr txBox="1"/>
          <p:nvPr/>
        </p:nvSpPr>
        <p:spPr>
          <a:xfrm>
            <a:off x="762901" y="5436922"/>
            <a:ext cx="2142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1200" b="1" dirty="0"/>
              <a:t>П     А     С      Ч      П      С      Н </a:t>
            </a:r>
            <a:endParaRPr lang="x-none" sz="12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DF4DFD-E20B-F9E3-8BA2-9F714CE8F60D}"/>
              </a:ext>
            </a:extLst>
          </p:cNvPr>
          <p:cNvSpPr txBox="1"/>
          <p:nvPr/>
        </p:nvSpPr>
        <p:spPr>
          <a:xfrm>
            <a:off x="3135186" y="5405626"/>
            <a:ext cx="23722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1200" b="1" dirty="0"/>
              <a:t>П      А      С      Ч       П     С      Н </a:t>
            </a:r>
            <a:endParaRPr lang="x-none" sz="12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3A5FEC-68CD-8C0C-C228-EEC7F3565D72}"/>
              </a:ext>
            </a:extLst>
          </p:cNvPr>
          <p:cNvSpPr txBox="1"/>
          <p:nvPr/>
        </p:nvSpPr>
        <p:spPr>
          <a:xfrm>
            <a:off x="5571637" y="5405641"/>
            <a:ext cx="23722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1200" b="1" dirty="0"/>
              <a:t>П      А      С      Ч       П     С      Н </a:t>
            </a:r>
            <a:endParaRPr lang="x-none" sz="12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9D76125-4E70-2B08-5BC9-2061B0632C83}"/>
              </a:ext>
            </a:extLst>
          </p:cNvPr>
          <p:cNvSpPr txBox="1"/>
          <p:nvPr/>
        </p:nvSpPr>
        <p:spPr>
          <a:xfrm>
            <a:off x="3733082" y="5084840"/>
            <a:ext cx="1012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2000" b="1" dirty="0">
                <a:solidFill>
                  <a:srgbClr val="000000"/>
                </a:solidFill>
                <a:latin typeface="Candara" panose="020E0502030303020204" pitchFamily="34" charset="0"/>
              </a:rPr>
              <a:t>Люты</a:t>
            </a:r>
            <a:endParaRPr lang="x-none" sz="2000" b="1" dirty="0">
              <a:solidFill>
                <a:srgbClr val="000000"/>
              </a:solidFill>
              <a:latin typeface="Candara" panose="020E0502030303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F7EA786-4482-58FE-04B9-AC47420208BF}"/>
              </a:ext>
            </a:extLst>
          </p:cNvPr>
          <p:cNvSpPr txBox="1"/>
          <p:nvPr/>
        </p:nvSpPr>
        <p:spPr>
          <a:xfrm>
            <a:off x="5905252" y="5084840"/>
            <a:ext cx="11289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e-BY" sz="2000" b="1" dirty="0">
                <a:solidFill>
                  <a:srgbClr val="000000"/>
                </a:solidFill>
                <a:latin typeface="Candara" panose="020E0502030303020204" pitchFamily="34" charset="0"/>
              </a:rPr>
              <a:t>Сакавік</a:t>
            </a:r>
            <a:endParaRPr lang="x-none" sz="2000" b="1" dirty="0">
              <a:solidFill>
                <a:srgbClr val="000000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361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F924983-504B-4D20-850E-D4EA28137E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09" t="17298" r="19103" b="15049"/>
          <a:stretch/>
        </p:blipFill>
        <p:spPr bwMode="auto">
          <a:xfrm>
            <a:off x="2124795" y="762283"/>
            <a:ext cx="10010273" cy="56138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CD1AFA-0351-4517-9008-5093212BC0CD}"/>
              </a:ext>
            </a:extLst>
          </p:cNvPr>
          <p:cNvSpPr txBox="1"/>
          <p:nvPr/>
        </p:nvSpPr>
        <p:spPr>
          <a:xfrm>
            <a:off x="5640404" y="2974206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x-non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24BC44-BE24-4A18-B9A0-1908984F7D71}"/>
              </a:ext>
            </a:extLst>
          </p:cNvPr>
          <p:cNvSpPr txBox="1"/>
          <p:nvPr/>
        </p:nvSpPr>
        <p:spPr>
          <a:xfrm>
            <a:off x="2656573" y="202130"/>
            <a:ext cx="8306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Candara" panose="020E0502030303020204" pitchFamily="34" charset="0"/>
                <a:cs typeface="Times New Roman" panose="02020603050405020304" pitchFamily="18" charset="0"/>
              </a:rPr>
              <a:t>Палац </a:t>
            </a:r>
            <a:r>
              <a:rPr lang="ru-RU" sz="3200" b="1" dirty="0" err="1">
                <a:latin typeface="Candara" panose="020E0502030303020204" pitchFamily="34" charset="0"/>
                <a:cs typeface="Times New Roman" panose="02020603050405020304" pitchFamily="18" charset="0"/>
              </a:rPr>
              <a:t>Агінскіх</a:t>
            </a:r>
            <a:r>
              <a:rPr lang="ru-RU" sz="3200" b="1" dirty="0">
                <a:latin typeface="Candara" panose="020E0502030303020204" pitchFamily="34" charset="0"/>
                <a:cs typeface="Times New Roman" panose="02020603050405020304" pitchFamily="18" charset="0"/>
              </a:rPr>
              <a:t> у </a:t>
            </a:r>
            <a:r>
              <a:rPr lang="ru-RU" sz="3200" b="1" dirty="0" err="1">
                <a:latin typeface="Candara" panose="020E0502030303020204" pitchFamily="34" charset="0"/>
                <a:cs typeface="Times New Roman" panose="02020603050405020304" pitchFamily="18" charset="0"/>
              </a:rPr>
              <a:t>Гузаве</a:t>
            </a:r>
            <a:r>
              <a:rPr lang="ru-RU" sz="3200" b="1" dirty="0">
                <a:latin typeface="Candara" panose="020E0502030303020204" pitchFamily="34" charset="0"/>
                <a:cs typeface="Times New Roman" panose="02020603050405020304" pitchFamily="18" charset="0"/>
              </a:rPr>
              <a:t> (</a:t>
            </a:r>
            <a:r>
              <a:rPr lang="ru-RU" sz="3200" b="1" dirty="0" err="1">
                <a:latin typeface="Candara" panose="020E0502030303020204" pitchFamily="34" charset="0"/>
                <a:cs typeface="Times New Roman" panose="02020603050405020304" pitchFamily="18" charset="0"/>
              </a:rPr>
              <a:t>Польшча</a:t>
            </a:r>
            <a:r>
              <a:rPr lang="ru-RU" sz="3200" b="1" dirty="0">
                <a:latin typeface="Candara" panose="020E0502030303020204" pitchFamily="34" charset="0"/>
                <a:cs typeface="Times New Roman" panose="02020603050405020304" pitchFamily="18" charset="0"/>
              </a:rPr>
              <a:t>)</a:t>
            </a:r>
            <a:endParaRPr lang="x-none" sz="3200" b="1" dirty="0">
              <a:latin typeface="Candara" panose="020E05020303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0C407F-BB5C-48BB-84E5-6250EFCA9027}"/>
              </a:ext>
            </a:extLst>
          </p:cNvPr>
          <p:cNvSpPr txBox="1"/>
          <p:nvPr/>
        </p:nvSpPr>
        <p:spPr>
          <a:xfrm>
            <a:off x="585188" y="6376178"/>
            <a:ext cx="112349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solidFill>
                  <a:srgbClr val="000000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</a:rPr>
              <a:t>Міхаіл</a:t>
            </a:r>
            <a:r>
              <a:rPr lang="ru-RU" sz="20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</a:rPr>
              <a:t>Клеафас</a:t>
            </a:r>
            <a:r>
              <a:rPr lang="ru-RU" sz="20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А</a:t>
            </a:r>
            <a:r>
              <a:rPr lang="ru-RU" sz="2000" b="1" dirty="0" err="1">
                <a:solidFill>
                  <a:srgbClr val="000000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</a:rPr>
              <a:t>гінскі</a:t>
            </a:r>
            <a:r>
              <a:rPr lang="ru-RU" sz="20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</a:rPr>
              <a:t>нарадзіўся</a:t>
            </a:r>
            <a:r>
              <a:rPr lang="ru-RU" sz="20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</a:rPr>
              <a:t> 25 </a:t>
            </a:r>
            <a:r>
              <a:rPr lang="ru-RU" sz="2000" b="1" dirty="0" err="1">
                <a:solidFill>
                  <a:srgbClr val="000000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верасня</a:t>
            </a:r>
            <a:r>
              <a:rPr lang="ru-RU" sz="20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</a:rPr>
              <a:t> 1765 года </a:t>
            </a:r>
            <a:r>
              <a:rPr lang="ru-RU" sz="2000" b="1" dirty="0">
                <a:solidFill>
                  <a:srgbClr val="000000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у </a:t>
            </a:r>
            <a:r>
              <a:rPr lang="ru-RU" sz="2000" b="1" dirty="0" err="1">
                <a:solidFill>
                  <a:srgbClr val="000000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маёнтку</a:t>
            </a:r>
            <a:r>
              <a:rPr lang="ru-RU" sz="2000" b="1" dirty="0">
                <a:solidFill>
                  <a:srgbClr val="000000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Гузаў</a:t>
            </a:r>
            <a:r>
              <a:rPr lang="ru-RU" sz="2000" b="1" dirty="0">
                <a:solidFill>
                  <a:srgbClr val="000000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пад</a:t>
            </a:r>
            <a:r>
              <a:rPr lang="ru-RU" sz="2000" b="1" dirty="0">
                <a:solidFill>
                  <a:srgbClr val="000000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Варшавай</a:t>
            </a:r>
            <a:r>
              <a:rPr lang="ru-RU" sz="2000" b="1" dirty="0">
                <a:solidFill>
                  <a:srgbClr val="000000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.</a:t>
            </a:r>
            <a:endParaRPr lang="x-none" b="1" dirty="0">
              <a:latin typeface="Candara" panose="020E0502030303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C00330E-5C1A-469B-BFA2-036D831A82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26" t="23423" r="4448" b="59377"/>
          <a:stretch/>
        </p:blipFill>
        <p:spPr bwMode="auto">
          <a:xfrm>
            <a:off x="48126" y="1683950"/>
            <a:ext cx="2149242" cy="11070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71A23E8-82D8-417E-8DA2-AAB7C93F33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3" t="49078" r="72403" b="33506"/>
          <a:stretch/>
        </p:blipFill>
        <p:spPr bwMode="auto">
          <a:xfrm>
            <a:off x="-6382" y="3265234"/>
            <a:ext cx="2203750" cy="10932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5310B3B-3E1A-4ECA-BB8A-59B55328DB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77" t="49202" r="50323" b="34518"/>
          <a:stretch/>
        </p:blipFill>
        <p:spPr bwMode="auto">
          <a:xfrm>
            <a:off x="18223" y="4884639"/>
            <a:ext cx="2245495" cy="11770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6C9C811-430E-EE1C-C666-50D2711DAD47}"/>
              </a:ext>
            </a:extLst>
          </p:cNvPr>
          <p:cNvSpPr txBox="1"/>
          <p:nvPr/>
        </p:nvSpPr>
        <p:spPr>
          <a:xfrm>
            <a:off x="414455" y="1235926"/>
            <a:ext cx="13620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e-BY" b="1" dirty="0">
                <a:solidFill>
                  <a:srgbClr val="000000"/>
                </a:solidFill>
                <a:latin typeface="Candara" panose="020E0502030303020204" pitchFamily="34" charset="0"/>
              </a:rPr>
              <a:t>Красавік</a:t>
            </a:r>
            <a:endParaRPr lang="x-none" b="1" dirty="0">
              <a:solidFill>
                <a:srgbClr val="000000"/>
              </a:solidFill>
              <a:latin typeface="Candara" panose="020E0502030303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AF4993-1A57-41BF-3ECC-B155A8F5FE41}"/>
              </a:ext>
            </a:extLst>
          </p:cNvPr>
          <p:cNvSpPr txBox="1"/>
          <p:nvPr/>
        </p:nvSpPr>
        <p:spPr>
          <a:xfrm>
            <a:off x="198707" y="1462326"/>
            <a:ext cx="2012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1200" b="1" dirty="0"/>
              <a:t> П     А     С     Ч    П     С     Н </a:t>
            </a:r>
            <a:endParaRPr lang="x-none" sz="12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8CB685-7406-2FB5-23F5-78A1FC4BFF64}"/>
              </a:ext>
            </a:extLst>
          </p:cNvPr>
          <p:cNvSpPr txBox="1"/>
          <p:nvPr/>
        </p:nvSpPr>
        <p:spPr>
          <a:xfrm>
            <a:off x="89349" y="3060567"/>
            <a:ext cx="2012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1200" b="1" dirty="0"/>
              <a:t> П     А     С     Ч     П      С     Н </a:t>
            </a:r>
            <a:endParaRPr lang="x-none" sz="12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5D9A84-A54E-1226-3D48-B5B1382EA182}"/>
              </a:ext>
            </a:extLst>
          </p:cNvPr>
          <p:cNvSpPr txBox="1"/>
          <p:nvPr/>
        </p:nvSpPr>
        <p:spPr>
          <a:xfrm>
            <a:off x="692104" y="2822653"/>
            <a:ext cx="7430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e-BY" b="1" dirty="0">
                <a:solidFill>
                  <a:srgbClr val="000000"/>
                </a:solidFill>
                <a:latin typeface="Candara" panose="020E0502030303020204" pitchFamily="34" charset="0"/>
              </a:rPr>
              <a:t>Май</a:t>
            </a:r>
            <a:endParaRPr lang="x-none" b="1" dirty="0">
              <a:solidFill>
                <a:srgbClr val="000000"/>
              </a:solidFill>
              <a:latin typeface="Candara" panose="020E0502030303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99C1E9F-2496-EE9F-2863-6B4A07BA0CA0}"/>
              </a:ext>
            </a:extLst>
          </p:cNvPr>
          <p:cNvSpPr txBox="1"/>
          <p:nvPr/>
        </p:nvSpPr>
        <p:spPr>
          <a:xfrm>
            <a:off x="207540" y="4676739"/>
            <a:ext cx="20122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e-BY" sz="1200" b="1" dirty="0"/>
              <a:t>П     А     С      Ч      П     С     Н </a:t>
            </a:r>
            <a:endParaRPr lang="x-none" sz="12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079A57D-A5F0-5F94-A857-591061FF3C1E}"/>
              </a:ext>
            </a:extLst>
          </p:cNvPr>
          <p:cNvSpPr txBox="1"/>
          <p:nvPr/>
        </p:nvSpPr>
        <p:spPr>
          <a:xfrm>
            <a:off x="266858" y="4445906"/>
            <a:ext cx="16392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e-BY" b="1" dirty="0">
                <a:solidFill>
                  <a:srgbClr val="000000"/>
                </a:solidFill>
                <a:latin typeface="Candara" panose="020E0502030303020204" pitchFamily="34" charset="0"/>
              </a:rPr>
              <a:t>Чэрвень</a:t>
            </a:r>
            <a:endParaRPr lang="x-none" b="1" dirty="0">
              <a:solidFill>
                <a:srgbClr val="000000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873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1A9A6F3-3AA3-4172-B8A1-9EFD126C5C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" t="75798" r="71811" b="5983"/>
          <a:stretch/>
        </p:blipFill>
        <p:spPr bwMode="auto">
          <a:xfrm>
            <a:off x="10134600" y="5601676"/>
            <a:ext cx="2057400" cy="12563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1D8550-2543-4DC5-9CD1-DA8FBF0D37E1}"/>
              </a:ext>
            </a:extLst>
          </p:cNvPr>
          <p:cNvSpPr txBox="1"/>
          <p:nvPr/>
        </p:nvSpPr>
        <p:spPr>
          <a:xfrm>
            <a:off x="277610" y="2890023"/>
            <a:ext cx="3850073" cy="1475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be-BY" sz="2800" b="1" dirty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x-none" sz="2800" b="1" dirty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be-BY" sz="2800" b="1" dirty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x-none" sz="2800" b="1" dirty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нск</a:t>
            </a:r>
            <a:r>
              <a:rPr lang="be-BY" sz="2800" b="1" dirty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x-none" sz="2800" b="1" dirty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</a:t>
            </a:r>
            <a:r>
              <a:rPr lang="be-BY" sz="2800" b="1" dirty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належыць</a:t>
            </a:r>
            <a:r>
              <a:rPr lang="x-none" sz="2800" b="1" dirty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e-BY" sz="2800" b="1" dirty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каля</a:t>
            </a:r>
            <a:r>
              <a:rPr lang="x-none" sz="2800" b="1" dirty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ru-RU" sz="2800" b="1" dirty="0" err="1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фартэпіянных</a:t>
            </a:r>
            <a:r>
              <a:rPr lang="ru-RU" sz="2800" b="1" dirty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п'ес</a:t>
            </a:r>
            <a:r>
              <a:rPr lang="ru-RU" sz="2800" b="1" dirty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з </a:t>
            </a:r>
            <a:r>
              <a:rPr lang="ru-RU" sz="2800" b="1" dirty="0" err="1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іх</a:t>
            </a:r>
            <a:r>
              <a:rPr lang="ru-RU" sz="2800" b="1" dirty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r>
              <a:rPr lang="ru-RU" sz="2800" b="1" dirty="0" err="1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паланэзаў</a:t>
            </a:r>
            <a:r>
              <a:rPr lang="ru-RU" sz="2800" b="1" dirty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2800" b="1" dirty="0">
              <a:ln>
                <a:solidFill>
                  <a:schemeClr val="bg2">
                    <a:lumMod val="75000"/>
                  </a:schemeClr>
                </a:solidFill>
              </a:ln>
              <a:solidFill>
                <a:schemeClr val="bg1"/>
              </a:solidFill>
              <a:latin typeface="Candara" panose="020E05020303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9D1A212-7C5C-4E4B-8D77-93AD2127E399}"/>
              </a:ext>
            </a:extLst>
          </p:cNvPr>
          <p:cNvSpPr txBox="1"/>
          <p:nvPr/>
        </p:nvSpPr>
        <p:spPr>
          <a:xfrm>
            <a:off x="563245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x-none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9735638-1B70-40DE-9EBC-01F3C317817C}"/>
              </a:ext>
            </a:extLst>
          </p:cNvPr>
          <p:cNvSpPr txBox="1"/>
          <p:nvPr/>
        </p:nvSpPr>
        <p:spPr>
          <a:xfrm>
            <a:off x="563245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x-none" dirty="0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212188B-9E47-472B-8D26-B801033D0E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79" y="128489"/>
            <a:ext cx="4396978" cy="2662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7A8017-9C7F-CEE4-FB91-87497543BC60}"/>
              </a:ext>
            </a:extLst>
          </p:cNvPr>
          <p:cNvSpPr txBox="1"/>
          <p:nvPr/>
        </p:nvSpPr>
        <p:spPr>
          <a:xfrm>
            <a:off x="6546850" y="5381212"/>
            <a:ext cx="196482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e-BY" sz="1100" b="1" dirty="0"/>
              <a:t>П    А     С    Ч     П     С     Н </a:t>
            </a:r>
            <a:endParaRPr lang="x-none" sz="11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E35BEB-D835-2786-E058-B06E8E5D4E6D}"/>
              </a:ext>
            </a:extLst>
          </p:cNvPr>
          <p:cNvSpPr txBox="1"/>
          <p:nvPr/>
        </p:nvSpPr>
        <p:spPr>
          <a:xfrm>
            <a:off x="8390403" y="5370950"/>
            <a:ext cx="174419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e-BY" sz="1100" b="1" dirty="0"/>
              <a:t>П     А     С     Ч     П     С    Н </a:t>
            </a:r>
            <a:endParaRPr lang="x-none" sz="11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0F3CB3-4E60-BA96-AEDE-56478215D074}"/>
              </a:ext>
            </a:extLst>
          </p:cNvPr>
          <p:cNvSpPr txBox="1"/>
          <p:nvPr/>
        </p:nvSpPr>
        <p:spPr>
          <a:xfrm>
            <a:off x="10344316" y="5381212"/>
            <a:ext cx="282641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e-BY" sz="1100" b="1" dirty="0"/>
              <a:t>П     А     С     Ч     П     С    Н </a:t>
            </a:r>
            <a:endParaRPr lang="x-none" sz="11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EF6C9C-34EC-45A0-CC14-D783D86D6E1B}"/>
              </a:ext>
            </a:extLst>
          </p:cNvPr>
          <p:cNvSpPr txBox="1"/>
          <p:nvPr/>
        </p:nvSpPr>
        <p:spPr>
          <a:xfrm>
            <a:off x="6204248" y="5186284"/>
            <a:ext cx="2307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e-BY" b="1" dirty="0">
                <a:solidFill>
                  <a:srgbClr val="000000"/>
                </a:solidFill>
                <a:latin typeface="Candara" panose="020E0502030303020204" pitchFamily="34" charset="0"/>
              </a:rPr>
              <a:t>Ліпень</a:t>
            </a:r>
            <a:endParaRPr lang="x-none" b="1" dirty="0">
              <a:solidFill>
                <a:srgbClr val="000000"/>
              </a:solidFill>
              <a:latin typeface="Candara" panose="020E0502030303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294857-CA8F-42AD-34C2-D578A92D13D6}"/>
              </a:ext>
            </a:extLst>
          </p:cNvPr>
          <p:cNvSpPr txBox="1"/>
          <p:nvPr/>
        </p:nvSpPr>
        <p:spPr>
          <a:xfrm>
            <a:off x="8029575" y="5157932"/>
            <a:ext cx="21931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e-BY" b="1" dirty="0">
                <a:solidFill>
                  <a:srgbClr val="000000"/>
                </a:solidFill>
                <a:latin typeface="Candara" panose="020E0502030303020204" pitchFamily="34" charset="0"/>
              </a:rPr>
              <a:t>Жнівень</a:t>
            </a:r>
            <a:endParaRPr lang="x-none" b="1" dirty="0">
              <a:solidFill>
                <a:srgbClr val="000000"/>
              </a:solidFill>
              <a:latin typeface="Candara" panose="020E0502030303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AD6B5EB-2A17-707B-A840-A271B6A887C3}"/>
              </a:ext>
            </a:extLst>
          </p:cNvPr>
          <p:cNvSpPr txBox="1"/>
          <p:nvPr/>
        </p:nvSpPr>
        <p:spPr>
          <a:xfrm>
            <a:off x="10432419" y="5171547"/>
            <a:ext cx="15930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e-BY" b="1" dirty="0">
                <a:solidFill>
                  <a:srgbClr val="000000"/>
                </a:solidFill>
                <a:latin typeface="Candara" panose="020E0502030303020204" pitchFamily="34" charset="0"/>
              </a:rPr>
              <a:t>Верасень</a:t>
            </a:r>
            <a:endParaRPr lang="x-none" b="1" dirty="0">
              <a:solidFill>
                <a:srgbClr val="000000"/>
              </a:solidFill>
              <a:latin typeface="Candara" panose="020E0502030303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B4A850-5975-46D0-9582-B3517E3125AF}"/>
              </a:ext>
            </a:extLst>
          </p:cNvPr>
          <p:cNvSpPr txBox="1"/>
          <p:nvPr/>
        </p:nvSpPr>
        <p:spPr>
          <a:xfrm>
            <a:off x="47777" y="5654814"/>
            <a:ext cx="6269988" cy="1014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2800" b="1" dirty="0" err="1">
                <a:solidFill>
                  <a:srgbClr val="00000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Міхаіл</a:t>
            </a:r>
            <a:r>
              <a:rPr lang="ru-RU" sz="2800" b="1" dirty="0">
                <a:solidFill>
                  <a:srgbClr val="00000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Клеафас</a:t>
            </a:r>
            <a:r>
              <a:rPr lang="ru-RU" sz="2800" b="1" dirty="0">
                <a:solidFill>
                  <a:srgbClr val="00000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Агінскі</a:t>
            </a:r>
            <a:r>
              <a:rPr lang="ru-RU" sz="2800" b="1" dirty="0">
                <a:solidFill>
                  <a:srgbClr val="00000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 — </a:t>
            </a:r>
            <a:r>
              <a:rPr lang="ru-RU" sz="2800" b="1" dirty="0" err="1">
                <a:solidFill>
                  <a:srgbClr val="00000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цудоўны</a:t>
            </a:r>
            <a:r>
              <a:rPr lang="ru-RU" sz="2800" b="1" dirty="0">
                <a:solidFill>
                  <a:srgbClr val="00000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палітык</a:t>
            </a:r>
            <a:r>
              <a:rPr lang="ru-RU" sz="2800" b="1" dirty="0">
                <a:solidFill>
                  <a:srgbClr val="00000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solidFill>
                  <a:srgbClr val="00000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дыпламат</a:t>
            </a:r>
            <a:r>
              <a:rPr lang="ru-RU" sz="2800" b="1" dirty="0">
                <a:solidFill>
                  <a:srgbClr val="00000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 і </a:t>
            </a:r>
            <a:r>
              <a:rPr lang="ru-RU" sz="2800" b="1" dirty="0" err="1">
                <a:solidFill>
                  <a:srgbClr val="00000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грамадскі</a:t>
            </a:r>
            <a:r>
              <a:rPr lang="ru-RU" sz="2800" b="1" dirty="0">
                <a:solidFill>
                  <a:srgbClr val="00000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дзеяч</a:t>
            </a:r>
            <a:r>
              <a:rPr lang="ru-RU" sz="2800" b="1" dirty="0">
                <a:solidFill>
                  <a:srgbClr val="00000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. 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Candara" panose="020E0502030303020204" pitchFamily="34" charset="0"/>
                <a:cs typeface="Times New Roman" panose="02020603050405020304" pitchFamily="18" charset="0"/>
              </a:rPr>
              <a:t> </a:t>
            </a:r>
            <a:endParaRPr lang="x-none" sz="2800" b="1" dirty="0">
              <a:latin typeface="Candara" panose="020E0502030303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9FF2BBC-715F-48F9-A230-44CEB68268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7" t="49088" r="4229" b="31641"/>
          <a:stretch/>
        </p:blipFill>
        <p:spPr bwMode="auto">
          <a:xfrm>
            <a:off x="6370194" y="5584353"/>
            <a:ext cx="3869264" cy="12563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2F963D97-CA8C-07E4-2F11-4190EF0808E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1" t="2814" r="65765"/>
          <a:stretch/>
        </p:blipFill>
        <p:spPr>
          <a:xfrm>
            <a:off x="8772525" y="-30737"/>
            <a:ext cx="3419475" cy="5161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3F478D9-D572-3A43-704A-5A1F0126F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606" y="17323"/>
            <a:ext cx="4531748" cy="52414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26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684079B-44B1-4D77-BB45-A78F91045C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294" y="650875"/>
            <a:ext cx="2674210" cy="20056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8D209C8-D5D2-4940-90F5-CE864D229E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5" y="680885"/>
            <a:ext cx="5926665" cy="39610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93AD613-A28A-4E54-B54B-173369ABBE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220" y="3271136"/>
            <a:ext cx="6490779" cy="30452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BF0E142-DB3B-4929-A87A-8E4D6CFAFD37}"/>
              </a:ext>
            </a:extLst>
          </p:cNvPr>
          <p:cNvSpPr txBox="1"/>
          <p:nvPr/>
        </p:nvSpPr>
        <p:spPr>
          <a:xfrm>
            <a:off x="254000" y="4672227"/>
            <a:ext cx="4152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err="1">
                <a:solidFill>
                  <a:schemeClr val="bg1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Помнік</a:t>
            </a:r>
            <a:r>
              <a:rPr lang="ru-RU" sz="1600" b="1" dirty="0">
                <a:solidFill>
                  <a:schemeClr val="bg1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 М</a:t>
            </a:r>
            <a:r>
              <a:rPr lang="ru-RU" sz="1600" b="1" dirty="0" smtClean="0">
                <a:solidFill>
                  <a:schemeClr val="bg1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. К</a:t>
            </a:r>
            <a:r>
              <a:rPr lang="ru-RU" sz="1600" b="1" dirty="0">
                <a:solidFill>
                  <a:schemeClr val="bg1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. </a:t>
            </a:r>
            <a:r>
              <a:rPr lang="ru-RU" sz="1600" b="1" dirty="0" err="1">
                <a:solidFill>
                  <a:schemeClr val="bg1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Агінскаму</a:t>
            </a:r>
            <a:r>
              <a:rPr lang="ru-RU" sz="1600" b="1" dirty="0">
                <a:solidFill>
                  <a:schemeClr val="bg1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 ў </a:t>
            </a:r>
            <a:r>
              <a:rPr lang="ru-RU" sz="1600" b="1" dirty="0" err="1">
                <a:solidFill>
                  <a:schemeClr val="bg1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Маладзечне</a:t>
            </a:r>
            <a:r>
              <a:rPr lang="ru-RU" sz="1600" b="1" dirty="0">
                <a:solidFill>
                  <a:schemeClr val="bg1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.</a:t>
            </a:r>
            <a:endParaRPr lang="x-none" sz="1600" b="1" dirty="0">
              <a:solidFill>
                <a:schemeClr val="bg1"/>
              </a:solidFill>
              <a:latin typeface="Candara" panose="020E05020303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E29D33-BA28-4FA0-B2D2-10B3997CC906}"/>
              </a:ext>
            </a:extLst>
          </p:cNvPr>
          <p:cNvSpPr txBox="1"/>
          <p:nvPr/>
        </p:nvSpPr>
        <p:spPr>
          <a:xfrm>
            <a:off x="5275578" y="6316394"/>
            <a:ext cx="716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err="1">
                <a:latin typeface="Candara" panose="020E0502030303020204" pitchFamily="34" charset="0"/>
                <a:cs typeface="Times New Roman" panose="02020603050405020304" pitchFamily="18" charset="0"/>
              </a:rPr>
              <a:t>Помнік</a:t>
            </a:r>
            <a:r>
              <a:rPr lang="ru-RU" sz="1600" b="1" dirty="0">
                <a:latin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Candara" panose="020E0502030303020204" pitchFamily="34" charset="0"/>
                <a:cs typeface="Times New Roman" panose="02020603050405020304" pitchFamily="18" charset="0"/>
              </a:rPr>
              <a:t>Міхаілу</a:t>
            </a:r>
            <a:r>
              <a:rPr lang="ru-RU" sz="1600" b="1" dirty="0">
                <a:latin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Candara" panose="020E0502030303020204" pitchFamily="34" charset="0"/>
                <a:cs typeface="Times New Roman" panose="02020603050405020304" pitchFamily="18" charset="0"/>
              </a:rPr>
              <a:t>Клеафасу</a:t>
            </a:r>
            <a:r>
              <a:rPr lang="ru-RU" sz="1600" b="1" dirty="0">
                <a:latin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Candara" panose="020E0502030303020204" pitchFamily="34" charset="0"/>
                <a:cs typeface="Times New Roman" panose="02020603050405020304" pitchFamily="18" charset="0"/>
              </a:rPr>
              <a:t>Агінскаму</a:t>
            </a:r>
            <a:r>
              <a:rPr lang="ru-RU" sz="1600" b="1" dirty="0">
                <a:latin typeface="Candara" panose="020E0502030303020204" pitchFamily="34" charset="0"/>
                <a:cs typeface="Times New Roman" panose="02020603050405020304" pitchFamily="18" charset="0"/>
              </a:rPr>
              <a:t> ў </a:t>
            </a:r>
            <a:r>
              <a:rPr lang="ru-RU" sz="1600" b="1" dirty="0" err="1" smtClean="0">
                <a:latin typeface="Candara" panose="020E0502030303020204" pitchFamily="34" charset="0"/>
                <a:cs typeface="Times New Roman" panose="02020603050405020304" pitchFamily="18" charset="0"/>
              </a:rPr>
              <a:t>Гузаве</a:t>
            </a:r>
            <a:r>
              <a:rPr lang="ru-RU" sz="1600" b="1" dirty="0">
                <a:latin typeface="Candara" panose="020E0502030303020204" pitchFamily="34" charset="0"/>
                <a:cs typeface="Times New Roman" panose="02020603050405020304" pitchFamily="18" charset="0"/>
              </a:rPr>
              <a:t>.</a:t>
            </a:r>
            <a:endParaRPr lang="x-non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E0894F-4690-4F95-B24F-23A2E0A3009E}"/>
              </a:ext>
            </a:extLst>
          </p:cNvPr>
          <p:cNvSpPr txBox="1"/>
          <p:nvPr/>
        </p:nvSpPr>
        <p:spPr>
          <a:xfrm>
            <a:off x="6538096" y="2579052"/>
            <a:ext cx="5018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err="1">
                <a:solidFill>
                  <a:srgbClr val="000000"/>
                </a:solidFill>
              </a:rPr>
              <a:t>Музычная</a:t>
            </a:r>
            <a:r>
              <a:rPr lang="ru-RU" sz="1600" b="1" dirty="0">
                <a:solidFill>
                  <a:srgbClr val="000000"/>
                </a:solidFill>
              </a:rPr>
              <a:t> лава </a:t>
            </a:r>
            <a:r>
              <a:rPr lang="ru-RU" sz="1600" b="1" dirty="0" err="1">
                <a:solidFill>
                  <a:srgbClr val="000000"/>
                </a:solidFill>
              </a:rPr>
              <a:t>Міхаіла</a:t>
            </a:r>
            <a:r>
              <a:rPr lang="ru-RU" sz="1600" b="1" dirty="0">
                <a:solidFill>
                  <a:srgbClr val="000000"/>
                </a:solidFill>
              </a:rPr>
              <a:t> </a:t>
            </a:r>
            <a:r>
              <a:rPr lang="ru-RU" sz="1600" b="1" dirty="0" err="1">
                <a:solidFill>
                  <a:srgbClr val="000000"/>
                </a:solidFill>
              </a:rPr>
              <a:t>Клеафаса</a:t>
            </a:r>
            <a:r>
              <a:rPr lang="ru-RU" sz="1600" b="1" dirty="0">
                <a:solidFill>
                  <a:srgbClr val="000000"/>
                </a:solidFill>
              </a:rPr>
              <a:t> </a:t>
            </a:r>
            <a:r>
              <a:rPr lang="ru-RU" sz="1600" b="1" dirty="0" err="1">
                <a:solidFill>
                  <a:srgbClr val="000000"/>
                </a:solidFill>
              </a:rPr>
              <a:t>Агінскага</a:t>
            </a:r>
            <a:endParaRPr lang="ru-RU" sz="1600" b="1" dirty="0">
              <a:solidFill>
                <a:srgbClr val="000000"/>
              </a:solidFill>
            </a:endParaRPr>
          </a:p>
          <a:p>
            <a:pPr algn="ctr"/>
            <a:r>
              <a:rPr lang="ru-RU" sz="1600" b="1" dirty="0">
                <a:solidFill>
                  <a:srgbClr val="000000"/>
                </a:solidFill>
              </a:rPr>
              <a:t>(</a:t>
            </a:r>
            <a:r>
              <a:rPr lang="ru-RU" sz="1600" b="1" dirty="0" err="1">
                <a:solidFill>
                  <a:srgbClr val="000000"/>
                </a:solidFill>
              </a:rPr>
              <a:t>Мінск</a:t>
            </a:r>
            <a:r>
              <a:rPr lang="ru-RU" sz="1600" b="1" dirty="0">
                <a:solidFill>
                  <a:srgbClr val="000000"/>
                </a:solidFill>
              </a:rPr>
              <a:t>).</a:t>
            </a:r>
            <a:endParaRPr lang="x-none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5ABAE3-1331-496B-A453-2F62BEB5DFA1}"/>
              </a:ext>
            </a:extLst>
          </p:cNvPr>
          <p:cNvSpPr txBox="1"/>
          <p:nvPr/>
        </p:nvSpPr>
        <p:spPr>
          <a:xfrm>
            <a:off x="2103968" y="52211"/>
            <a:ext cx="8648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err="1">
                <a:latin typeface="Candara" panose="020E0502030303020204" pitchFamily="34" charset="0"/>
                <a:cs typeface="Times New Roman" panose="02020603050405020304" pitchFamily="18" charset="0"/>
              </a:rPr>
              <a:t>Памяці</a:t>
            </a:r>
            <a:r>
              <a:rPr lang="ru-RU" sz="3200" b="1" i="1" dirty="0">
                <a:latin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latin typeface="Candara" panose="020E0502030303020204" pitchFamily="34" charset="0"/>
                <a:cs typeface="Times New Roman" panose="02020603050405020304" pitchFamily="18" charset="0"/>
              </a:rPr>
              <a:t>Міхаіла</a:t>
            </a:r>
            <a:r>
              <a:rPr lang="ru-RU" sz="3200" b="1" i="1" dirty="0">
                <a:latin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latin typeface="Candara" panose="020E0502030303020204" pitchFamily="34" charset="0"/>
                <a:cs typeface="Times New Roman" panose="02020603050405020304" pitchFamily="18" charset="0"/>
              </a:rPr>
              <a:t>Клеафаса</a:t>
            </a:r>
            <a:r>
              <a:rPr lang="ru-RU" sz="3200" b="1" i="1" dirty="0">
                <a:latin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latin typeface="Candara" panose="020E0502030303020204" pitchFamily="34" charset="0"/>
                <a:cs typeface="Times New Roman" panose="02020603050405020304" pitchFamily="18" charset="0"/>
              </a:rPr>
              <a:t>Агінскага</a:t>
            </a:r>
            <a:endParaRPr lang="x-none" sz="3200" b="1" i="1" dirty="0">
              <a:latin typeface="Candara" panose="020E0502030303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4105A95-C23C-48D7-A598-B5A55484BAA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4" t="75447" r="5326" b="3732"/>
          <a:stretch/>
        </p:blipFill>
        <p:spPr bwMode="auto">
          <a:xfrm>
            <a:off x="101834" y="5598333"/>
            <a:ext cx="5420550" cy="1207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0A722B7-CC30-DAD7-A12A-E70D7C9BDB80}"/>
              </a:ext>
            </a:extLst>
          </p:cNvPr>
          <p:cNvSpPr txBox="1"/>
          <p:nvPr/>
        </p:nvSpPr>
        <p:spPr>
          <a:xfrm>
            <a:off x="297510" y="5168033"/>
            <a:ext cx="13747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e-BY" b="1" dirty="0">
                <a:solidFill>
                  <a:srgbClr val="000000"/>
                </a:solidFill>
                <a:latin typeface="Candara" panose="020E0502030303020204" pitchFamily="34" charset="0"/>
              </a:rPr>
              <a:t>Кастрычнік</a:t>
            </a:r>
            <a:endParaRPr lang="x-none" b="1" dirty="0">
              <a:solidFill>
                <a:srgbClr val="000000"/>
              </a:solidFill>
              <a:latin typeface="Candara" panose="020E0502030303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28456A-5B4D-57A1-1962-455847E1627C}"/>
              </a:ext>
            </a:extLst>
          </p:cNvPr>
          <p:cNvSpPr txBox="1"/>
          <p:nvPr/>
        </p:nvSpPr>
        <p:spPr>
          <a:xfrm>
            <a:off x="2139092" y="5182524"/>
            <a:ext cx="13747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e-BY" b="1" dirty="0">
                <a:solidFill>
                  <a:srgbClr val="000000"/>
                </a:solidFill>
                <a:latin typeface="Candara" panose="020E0502030303020204" pitchFamily="34" charset="0"/>
              </a:rPr>
              <a:t>Лістапад</a:t>
            </a:r>
            <a:endParaRPr lang="x-none" b="1" dirty="0">
              <a:solidFill>
                <a:srgbClr val="000000"/>
              </a:solidFill>
              <a:latin typeface="Candara" panose="020E0502030303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8DC0D6-4C0E-E248-DCAF-08BEBFB34C91}"/>
              </a:ext>
            </a:extLst>
          </p:cNvPr>
          <p:cNvSpPr txBox="1"/>
          <p:nvPr/>
        </p:nvSpPr>
        <p:spPr>
          <a:xfrm>
            <a:off x="3764136" y="5183448"/>
            <a:ext cx="13747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e-BY" b="1" dirty="0">
                <a:solidFill>
                  <a:srgbClr val="000000"/>
                </a:solidFill>
                <a:latin typeface="Candara" panose="020E0502030303020204" pitchFamily="34" charset="0"/>
              </a:rPr>
              <a:t>Снежань</a:t>
            </a:r>
            <a:endParaRPr lang="x-none" b="1" dirty="0">
              <a:solidFill>
                <a:srgbClr val="000000"/>
              </a:solidFill>
              <a:latin typeface="Candara" panose="020E0502030303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6503AA-5B1A-8380-45E0-EAFF69578EDF}"/>
              </a:ext>
            </a:extLst>
          </p:cNvPr>
          <p:cNvSpPr txBox="1"/>
          <p:nvPr/>
        </p:nvSpPr>
        <p:spPr>
          <a:xfrm>
            <a:off x="101834" y="5406560"/>
            <a:ext cx="182856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e-BY" sz="1100" b="1" dirty="0"/>
              <a:t>П    А     С    Ч     П     С     Н </a:t>
            </a:r>
            <a:endParaRPr lang="x-none" sz="11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FE2BA29-94B1-ACA1-617E-537855E8295E}"/>
              </a:ext>
            </a:extLst>
          </p:cNvPr>
          <p:cNvSpPr txBox="1"/>
          <p:nvPr/>
        </p:nvSpPr>
        <p:spPr>
          <a:xfrm>
            <a:off x="1934455" y="5425788"/>
            <a:ext cx="182856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e-BY" sz="1100" b="1" dirty="0"/>
              <a:t> П    А     С    Ч     П     С     Н </a:t>
            </a:r>
            <a:endParaRPr lang="x-none" sz="11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795699-F910-750E-18A9-5995FBA952F9}"/>
              </a:ext>
            </a:extLst>
          </p:cNvPr>
          <p:cNvSpPr txBox="1"/>
          <p:nvPr/>
        </p:nvSpPr>
        <p:spPr>
          <a:xfrm>
            <a:off x="3818394" y="5420419"/>
            <a:ext cx="182856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e-BY" sz="1100" b="1" dirty="0"/>
              <a:t> П    А     С    Ч     П     С     Н    </a:t>
            </a:r>
            <a:endParaRPr lang="x-none" sz="1100" dirty="0"/>
          </a:p>
        </p:txBody>
      </p:sp>
    </p:spTree>
    <p:extLst>
      <p:ext uri="{BB962C8B-B14F-4D97-AF65-F5344CB8AC3E}">
        <p14:creationId xmlns:p14="http://schemas.microsoft.com/office/powerpoint/2010/main" val="2743647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FAE4A4E-8F44-4B2F-AD5D-ED61B91859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5"/>
          <a:stretch/>
        </p:blipFill>
        <p:spPr>
          <a:xfrm>
            <a:off x="5993566" y="225933"/>
            <a:ext cx="6089445" cy="4242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6336A06-037A-4DFB-9AE7-2A677CE214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"/>
          <a:stretch/>
        </p:blipFill>
        <p:spPr>
          <a:xfrm>
            <a:off x="32557" y="73403"/>
            <a:ext cx="7512477" cy="1585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382A0656-0BE2-4A15-A767-C7ED1852657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32" t="7548" r="6387" b="5586"/>
          <a:stretch/>
        </p:blipFill>
        <p:spPr>
          <a:xfrm>
            <a:off x="10287238" y="1078966"/>
            <a:ext cx="1904762" cy="26640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95E2E43A-AC91-4E55-B532-828299E5C7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083" y="3963976"/>
            <a:ext cx="4407310" cy="27152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D9BB7DD-9152-B3D3-4B58-5F8C131B5B7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3" t="75458" r="3446" b="5704"/>
          <a:stretch/>
        </p:blipFill>
        <p:spPr>
          <a:xfrm>
            <a:off x="231912" y="5564221"/>
            <a:ext cx="7396171" cy="10678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5412735-2EB9-EABC-53B2-F1BDCD16C03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3" t="49543" r="3446" b="32952"/>
          <a:stretch/>
        </p:blipFill>
        <p:spPr>
          <a:xfrm>
            <a:off x="231912" y="4095345"/>
            <a:ext cx="7396171" cy="9922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39370CC-165D-C66E-7DA2-C44784970A7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3" t="23631" r="3446" b="58864"/>
          <a:stretch/>
        </p:blipFill>
        <p:spPr>
          <a:xfrm>
            <a:off x="227035" y="2601336"/>
            <a:ext cx="7396171" cy="9922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82B4E49-FC25-E150-F495-4EE9E61AFDC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3" t="5348" r="3446" b="84779"/>
          <a:stretch/>
        </p:blipFill>
        <p:spPr>
          <a:xfrm>
            <a:off x="90709" y="1551217"/>
            <a:ext cx="7396171" cy="559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5610BAC-747F-DCD0-126A-09E0C01D10A9}"/>
              </a:ext>
            </a:extLst>
          </p:cNvPr>
          <p:cNvSpPr txBox="1"/>
          <p:nvPr/>
        </p:nvSpPr>
        <p:spPr>
          <a:xfrm>
            <a:off x="576955" y="2077522"/>
            <a:ext cx="12037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e-BY" sz="1800" b="1" dirty="0">
                <a:solidFill>
                  <a:srgbClr val="000000"/>
                </a:solidFill>
                <a:latin typeface="Candara" panose="020E0502030303020204" pitchFamily="34" charset="0"/>
              </a:rPr>
              <a:t>Студзень</a:t>
            </a:r>
            <a:endParaRPr lang="x-none" sz="1800" b="1" dirty="0">
              <a:solidFill>
                <a:srgbClr val="000000"/>
              </a:solidFill>
              <a:latin typeface="Candara" panose="020E0502030303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97FC3D-33A6-4EA3-1E2A-6940996B771C}"/>
              </a:ext>
            </a:extLst>
          </p:cNvPr>
          <p:cNvSpPr txBox="1"/>
          <p:nvPr/>
        </p:nvSpPr>
        <p:spPr>
          <a:xfrm>
            <a:off x="2628122" y="2111983"/>
            <a:ext cx="8001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e-BY" sz="1800" b="1" dirty="0">
                <a:solidFill>
                  <a:srgbClr val="000000"/>
                </a:solidFill>
                <a:latin typeface="Candara" panose="020E0502030303020204" pitchFamily="34" charset="0"/>
              </a:rPr>
              <a:t>Люты</a:t>
            </a:r>
            <a:endParaRPr lang="x-none" sz="1800" b="1" dirty="0">
              <a:solidFill>
                <a:srgbClr val="000000"/>
              </a:solidFill>
              <a:latin typeface="Candara" panose="020E0502030303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CBB1D7E-E155-5796-990D-8138BFCAEB83}"/>
              </a:ext>
            </a:extLst>
          </p:cNvPr>
          <p:cNvSpPr txBox="1"/>
          <p:nvPr/>
        </p:nvSpPr>
        <p:spPr>
          <a:xfrm>
            <a:off x="4329581" y="2114551"/>
            <a:ext cx="9878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e-BY" sz="1800" b="1" dirty="0">
                <a:solidFill>
                  <a:srgbClr val="000000"/>
                </a:solidFill>
                <a:latin typeface="Candara" panose="020E0502030303020204" pitchFamily="34" charset="0"/>
              </a:rPr>
              <a:t>Сакавік</a:t>
            </a:r>
            <a:endParaRPr lang="x-none" sz="1800" b="1" dirty="0">
              <a:solidFill>
                <a:srgbClr val="000000"/>
              </a:solidFill>
              <a:latin typeface="Candara" panose="020E0502030303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9C9F899-F76D-1EB4-65C4-5B57A18ED7D2}"/>
              </a:ext>
            </a:extLst>
          </p:cNvPr>
          <p:cNvSpPr txBox="1"/>
          <p:nvPr/>
        </p:nvSpPr>
        <p:spPr>
          <a:xfrm>
            <a:off x="5332038" y="2099549"/>
            <a:ext cx="31441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e-BY" b="1" dirty="0">
                <a:solidFill>
                  <a:srgbClr val="000000"/>
                </a:solidFill>
                <a:latin typeface="Candara" panose="020E0502030303020204" pitchFamily="34" charset="0"/>
              </a:rPr>
              <a:t>Красавік</a:t>
            </a:r>
            <a:endParaRPr lang="x-none" b="1" dirty="0">
              <a:solidFill>
                <a:srgbClr val="000000"/>
              </a:solidFill>
              <a:latin typeface="Candara" panose="020E0502030303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9F8F305-A2AC-C137-AE1F-70294B8C9828}"/>
              </a:ext>
            </a:extLst>
          </p:cNvPr>
          <p:cNvSpPr txBox="1"/>
          <p:nvPr/>
        </p:nvSpPr>
        <p:spPr>
          <a:xfrm>
            <a:off x="307898" y="2357659"/>
            <a:ext cx="175592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e-BY" sz="1100" b="1" dirty="0"/>
              <a:t>П    А     С    Ч     П     С     Н </a:t>
            </a:r>
            <a:endParaRPr lang="x-none" sz="11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3613615-4981-037B-E049-017886CEC965}"/>
              </a:ext>
            </a:extLst>
          </p:cNvPr>
          <p:cNvSpPr txBox="1"/>
          <p:nvPr/>
        </p:nvSpPr>
        <p:spPr>
          <a:xfrm>
            <a:off x="2130674" y="2350510"/>
            <a:ext cx="16764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e-BY" sz="1100" b="1" dirty="0"/>
              <a:t>П    А     С    Ч     П     С     Н </a:t>
            </a:r>
            <a:endParaRPr lang="x-none" sz="11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A545F5A-6545-1FDE-96B4-09A9AECBE56F}"/>
              </a:ext>
            </a:extLst>
          </p:cNvPr>
          <p:cNvSpPr txBox="1"/>
          <p:nvPr/>
        </p:nvSpPr>
        <p:spPr>
          <a:xfrm>
            <a:off x="4001871" y="2366430"/>
            <a:ext cx="166687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e-BY" sz="1100" b="1" dirty="0"/>
              <a:t>П    А     С    Ч     П     С     Н </a:t>
            </a:r>
            <a:endParaRPr lang="x-none" sz="11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1DEF3D7-91ED-AEF9-8320-02B7DD68A42E}"/>
              </a:ext>
            </a:extLst>
          </p:cNvPr>
          <p:cNvSpPr txBox="1"/>
          <p:nvPr/>
        </p:nvSpPr>
        <p:spPr>
          <a:xfrm>
            <a:off x="5801531" y="2367453"/>
            <a:ext cx="262074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e-BY" sz="1100" b="1" dirty="0"/>
              <a:t>П    А     С    Ч     П     С     Н </a:t>
            </a:r>
            <a:endParaRPr lang="x-none" sz="11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133A66C-5448-00C1-12F0-FE006CAB38D0}"/>
              </a:ext>
            </a:extLst>
          </p:cNvPr>
          <p:cNvSpPr txBox="1"/>
          <p:nvPr/>
        </p:nvSpPr>
        <p:spPr>
          <a:xfrm>
            <a:off x="328319" y="3858619"/>
            <a:ext cx="165735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e-BY" sz="1100" b="1" dirty="0"/>
              <a:t>П    А     С    Ч     П     С     Н </a:t>
            </a:r>
            <a:endParaRPr lang="x-none" sz="11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6BE4559-A9D6-DD4C-13FE-DA4F0709D1EB}"/>
              </a:ext>
            </a:extLst>
          </p:cNvPr>
          <p:cNvSpPr txBox="1"/>
          <p:nvPr/>
        </p:nvSpPr>
        <p:spPr>
          <a:xfrm>
            <a:off x="782636" y="3595743"/>
            <a:ext cx="7487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e-BY" sz="1800" b="1" dirty="0">
                <a:solidFill>
                  <a:srgbClr val="000000"/>
                </a:solidFill>
                <a:latin typeface="Candara" panose="020E0502030303020204" pitchFamily="34" charset="0"/>
              </a:rPr>
              <a:t>Май</a:t>
            </a:r>
            <a:endParaRPr lang="x-none" sz="1800" b="1" dirty="0">
              <a:solidFill>
                <a:srgbClr val="000000"/>
              </a:solidFill>
              <a:latin typeface="Candara" panose="020E0502030303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3884951-5436-C286-966F-49F32D891C05}"/>
              </a:ext>
            </a:extLst>
          </p:cNvPr>
          <p:cNvSpPr txBox="1"/>
          <p:nvPr/>
        </p:nvSpPr>
        <p:spPr>
          <a:xfrm>
            <a:off x="2167413" y="3880214"/>
            <a:ext cx="171974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e-BY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    А     С    Ч     П     С     Н </a:t>
            </a:r>
            <a:endParaRPr kumimoji="0" lang="x-non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197A7CD-5223-783F-2282-699137B6D4CF}"/>
              </a:ext>
            </a:extLst>
          </p:cNvPr>
          <p:cNvSpPr txBox="1"/>
          <p:nvPr/>
        </p:nvSpPr>
        <p:spPr>
          <a:xfrm>
            <a:off x="3975434" y="3898856"/>
            <a:ext cx="171974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e-BY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    А     С    Ч     П     С     Н </a:t>
            </a:r>
            <a:endParaRPr kumimoji="0" lang="x-non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4407B18-B615-B406-602B-BC9DD2692197}"/>
              </a:ext>
            </a:extLst>
          </p:cNvPr>
          <p:cNvSpPr txBox="1"/>
          <p:nvPr/>
        </p:nvSpPr>
        <p:spPr>
          <a:xfrm>
            <a:off x="5822661" y="3880214"/>
            <a:ext cx="171974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e-BY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    А     С    Ч     П     С     Н </a:t>
            </a:r>
            <a:endParaRPr kumimoji="0" lang="x-non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0D5D8BC-F18D-548E-9429-EEDBB1CB845C}"/>
              </a:ext>
            </a:extLst>
          </p:cNvPr>
          <p:cNvSpPr txBox="1"/>
          <p:nvPr/>
        </p:nvSpPr>
        <p:spPr>
          <a:xfrm>
            <a:off x="318980" y="5325895"/>
            <a:ext cx="171974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e-BY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    А     С    Ч     П     С     Н </a:t>
            </a:r>
            <a:endParaRPr kumimoji="0" lang="x-non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4E79A9E-5670-ADC7-79C9-2018199B8B08}"/>
              </a:ext>
            </a:extLst>
          </p:cNvPr>
          <p:cNvSpPr txBox="1"/>
          <p:nvPr/>
        </p:nvSpPr>
        <p:spPr>
          <a:xfrm>
            <a:off x="2145610" y="5346496"/>
            <a:ext cx="171974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e-BY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    А     С    Ч     П     С     Н </a:t>
            </a:r>
            <a:endParaRPr kumimoji="0" lang="x-non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E6E8A11-C777-B972-573E-1F62C106F58D}"/>
              </a:ext>
            </a:extLst>
          </p:cNvPr>
          <p:cNvSpPr txBox="1"/>
          <p:nvPr/>
        </p:nvSpPr>
        <p:spPr>
          <a:xfrm>
            <a:off x="3963633" y="5365138"/>
            <a:ext cx="171974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e-BY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    А     С    Ч     П     С     Н </a:t>
            </a:r>
            <a:endParaRPr kumimoji="0" lang="x-non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487A9E2-1381-9DEA-6865-A9C876F0B332}"/>
              </a:ext>
            </a:extLst>
          </p:cNvPr>
          <p:cNvSpPr txBox="1"/>
          <p:nvPr/>
        </p:nvSpPr>
        <p:spPr>
          <a:xfrm>
            <a:off x="5822661" y="5366132"/>
            <a:ext cx="171974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e-BY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    А     С    Ч     П     С     Н </a:t>
            </a:r>
            <a:endParaRPr kumimoji="0" lang="x-non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28B4204-ABC1-2AA8-17F8-490C4CC9D30B}"/>
              </a:ext>
            </a:extLst>
          </p:cNvPr>
          <p:cNvSpPr txBox="1"/>
          <p:nvPr/>
        </p:nvSpPr>
        <p:spPr>
          <a:xfrm>
            <a:off x="2059564" y="3635866"/>
            <a:ext cx="19526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e-BY" b="1" dirty="0">
                <a:solidFill>
                  <a:srgbClr val="000000"/>
                </a:solidFill>
                <a:latin typeface="Candara" panose="020E0502030303020204" pitchFamily="34" charset="0"/>
              </a:rPr>
              <a:t>Чэрвень</a:t>
            </a:r>
            <a:endParaRPr lang="x-none" b="1" dirty="0">
              <a:solidFill>
                <a:srgbClr val="000000"/>
              </a:solidFill>
              <a:latin typeface="Candara" panose="020E0502030303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C72D388-48E1-BC1C-76C1-1FBDB15BA1DD}"/>
              </a:ext>
            </a:extLst>
          </p:cNvPr>
          <p:cNvSpPr txBox="1"/>
          <p:nvPr/>
        </p:nvSpPr>
        <p:spPr>
          <a:xfrm>
            <a:off x="3586804" y="3665619"/>
            <a:ext cx="24736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e-BY" b="1" dirty="0">
                <a:solidFill>
                  <a:srgbClr val="000000"/>
                </a:solidFill>
                <a:latin typeface="Candara" panose="020E0502030303020204" pitchFamily="34" charset="0"/>
              </a:rPr>
              <a:t>Ліпень</a:t>
            </a:r>
            <a:endParaRPr lang="x-none" b="1" dirty="0">
              <a:solidFill>
                <a:srgbClr val="000000"/>
              </a:solidFill>
              <a:latin typeface="Candara" panose="020E0502030303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28EDDD6-0C00-4A61-DAE8-F7C5B0DA21D3}"/>
              </a:ext>
            </a:extLst>
          </p:cNvPr>
          <p:cNvSpPr txBox="1"/>
          <p:nvPr/>
        </p:nvSpPr>
        <p:spPr>
          <a:xfrm>
            <a:off x="5219240" y="3661971"/>
            <a:ext cx="33697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e-BY" b="1" dirty="0">
                <a:solidFill>
                  <a:srgbClr val="000000"/>
                </a:solidFill>
                <a:latin typeface="Candara" panose="020E0502030303020204" pitchFamily="34" charset="0"/>
              </a:rPr>
              <a:t>Жнівень</a:t>
            </a:r>
            <a:endParaRPr lang="x-none" b="1" dirty="0">
              <a:solidFill>
                <a:srgbClr val="000000"/>
              </a:solidFill>
              <a:latin typeface="Candara" panose="020E0502030303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319295C-CEC2-0E69-DBCE-DB13303A27D2}"/>
              </a:ext>
            </a:extLst>
          </p:cNvPr>
          <p:cNvSpPr txBox="1"/>
          <p:nvPr/>
        </p:nvSpPr>
        <p:spPr>
          <a:xfrm>
            <a:off x="32557" y="5120626"/>
            <a:ext cx="22193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e-BY" b="1" dirty="0">
                <a:solidFill>
                  <a:srgbClr val="000000"/>
                </a:solidFill>
                <a:latin typeface="Candara" panose="020E0502030303020204" pitchFamily="34" charset="0"/>
              </a:rPr>
              <a:t>Верасень</a:t>
            </a:r>
            <a:endParaRPr lang="x-none" b="1" dirty="0">
              <a:solidFill>
                <a:srgbClr val="000000"/>
              </a:solidFill>
              <a:latin typeface="Candara" panose="020E0502030303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CF8B089-9551-5220-B533-E6EB9493B3B0}"/>
              </a:ext>
            </a:extLst>
          </p:cNvPr>
          <p:cNvSpPr txBox="1"/>
          <p:nvPr/>
        </p:nvSpPr>
        <p:spPr>
          <a:xfrm>
            <a:off x="2358154" y="5107969"/>
            <a:ext cx="13747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e-BY" b="1" dirty="0">
                <a:solidFill>
                  <a:srgbClr val="000000"/>
                </a:solidFill>
                <a:latin typeface="Candara" panose="020E0502030303020204" pitchFamily="34" charset="0"/>
              </a:rPr>
              <a:t>Кастрычнік</a:t>
            </a:r>
            <a:endParaRPr lang="x-none" b="1" dirty="0">
              <a:solidFill>
                <a:srgbClr val="000000"/>
              </a:solidFill>
              <a:latin typeface="Candara" panose="020E0502030303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DA1D7DB-E903-6C90-AC9F-8EC0C02AA0B9}"/>
              </a:ext>
            </a:extLst>
          </p:cNvPr>
          <p:cNvSpPr txBox="1"/>
          <p:nvPr/>
        </p:nvSpPr>
        <p:spPr>
          <a:xfrm>
            <a:off x="3818604" y="5128771"/>
            <a:ext cx="18665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e-BY" b="1" dirty="0">
                <a:solidFill>
                  <a:srgbClr val="000000"/>
                </a:solidFill>
                <a:latin typeface="Candara" panose="020E0502030303020204" pitchFamily="34" charset="0"/>
              </a:rPr>
              <a:t>Лістапад</a:t>
            </a:r>
            <a:endParaRPr lang="x-none" b="1" dirty="0">
              <a:solidFill>
                <a:srgbClr val="000000"/>
              </a:solidFill>
              <a:latin typeface="Candara" panose="020E0502030303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C2BB096-3198-DC4E-C396-94529EFC6CB1}"/>
              </a:ext>
            </a:extLst>
          </p:cNvPr>
          <p:cNvSpPr txBox="1"/>
          <p:nvPr/>
        </p:nvSpPr>
        <p:spPr>
          <a:xfrm>
            <a:off x="5889726" y="5141228"/>
            <a:ext cx="15320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e-BY" b="1" dirty="0">
                <a:solidFill>
                  <a:srgbClr val="000000"/>
                </a:solidFill>
                <a:latin typeface="Candara" panose="020E0502030303020204" pitchFamily="34" charset="0"/>
              </a:rPr>
              <a:t>Снежань</a:t>
            </a:r>
            <a:endParaRPr lang="x-none" b="1" dirty="0">
              <a:solidFill>
                <a:srgbClr val="000000"/>
              </a:solidFill>
              <a:latin typeface="Candara" panose="020E0502030303020204" pitchFamily="34" charset="0"/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D358FC94-20D9-ADEF-9A6A-361A419318A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171"/>
          <a:stretch/>
        </p:blipFill>
        <p:spPr>
          <a:xfrm>
            <a:off x="1789575" y="460146"/>
            <a:ext cx="3614920" cy="11627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EC15AAD9-0A34-DB67-70EE-182CEE0A96D9}"/>
              </a:ext>
            </a:extLst>
          </p:cNvPr>
          <p:cNvSpPr txBox="1"/>
          <p:nvPr/>
        </p:nvSpPr>
        <p:spPr>
          <a:xfrm>
            <a:off x="1789575" y="617162"/>
            <a:ext cx="33612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2400" b="1" dirty="0">
                <a:latin typeface="Candara" panose="020E0502030303020204" pitchFamily="34" charset="0"/>
                <a:ea typeface="+mj-ea"/>
                <a:cs typeface="Times New Roman" panose="02020603050405020304" pitchFamily="18" charset="0"/>
              </a:rPr>
              <a:t>Міхаіл  Клеафас Агінскі</a:t>
            </a:r>
          </a:p>
          <a:p>
            <a:pPr algn="ctr"/>
            <a:r>
              <a:rPr lang="be-BY" sz="2400" b="1" dirty="0">
                <a:latin typeface="Candara" panose="020E0502030303020204" pitchFamily="34" charset="0"/>
                <a:ea typeface="+mj-ea"/>
                <a:cs typeface="Times New Roman" panose="02020603050405020304" pitchFamily="18" charset="0"/>
              </a:rPr>
              <a:t>1765—1833</a:t>
            </a:r>
            <a:endParaRPr lang="x-none" sz="2400" b="1" dirty="0">
              <a:latin typeface="Candara" panose="020E0502030303020204" pitchFamily="34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46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5280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Аўтар</a:t>
            </a:r>
            <a:r>
              <a:rPr lang="ru-RU" b="1" dirty="0"/>
              <a:t>:</a:t>
            </a:r>
            <a:r>
              <a:rPr lang="ru-RU" b="1" dirty="0" smtClean="0"/>
              <a:t> </a:t>
            </a:r>
            <a:r>
              <a:rPr lang="ru-RU" b="1" dirty="0" err="1"/>
              <a:t>Манькоўская</a:t>
            </a:r>
            <a:r>
              <a:rPr lang="ru-RU" b="1" dirty="0"/>
              <a:t> </a:t>
            </a:r>
            <a:r>
              <a:rPr lang="ru-RU" b="1" dirty="0" err="1" smtClean="0"/>
              <a:t>Вераніка</a:t>
            </a:r>
            <a:r>
              <a:rPr lang="ru-RU" b="1" dirty="0" smtClean="0"/>
              <a:t> </a:t>
            </a:r>
            <a:r>
              <a:rPr lang="ru-RU" b="1" dirty="0" err="1" smtClean="0"/>
              <a:t>Вадзімаўна</a:t>
            </a:r>
            <a:r>
              <a:rPr lang="ru-RU" b="1" dirty="0" smtClean="0"/>
              <a:t>, </a:t>
            </a:r>
            <a:r>
              <a:rPr lang="ru-RU" b="1" dirty="0" err="1" smtClean="0"/>
              <a:t>вучаніца</a:t>
            </a:r>
            <a:r>
              <a:rPr lang="ru-RU" b="1" dirty="0" smtClean="0"/>
              <a:t> </a:t>
            </a:r>
            <a:r>
              <a:rPr lang="ru-RU" b="1" dirty="0"/>
              <a:t>4 </a:t>
            </a:r>
            <a:r>
              <a:rPr lang="ru-RU" b="1" dirty="0" smtClean="0"/>
              <a:t>«Б» </a:t>
            </a:r>
            <a:r>
              <a:rPr lang="ru-RU" b="1" dirty="0" err="1" smtClean="0"/>
              <a:t>класа</a:t>
            </a:r>
            <a:r>
              <a:rPr lang="ru-RU" b="1" dirty="0" smtClean="0"/>
              <a:t> </a:t>
            </a:r>
            <a:r>
              <a:rPr lang="ru-RU" b="1" dirty="0" err="1" smtClean="0"/>
              <a:t>сярэдняй</a:t>
            </a:r>
            <a:r>
              <a:rPr lang="ru-RU" b="1" dirty="0" smtClean="0"/>
              <a:t> школы № 120 </a:t>
            </a:r>
            <a:r>
              <a:rPr lang="ru-RU" b="1" dirty="0"/>
              <a:t>г. </a:t>
            </a:r>
            <a:r>
              <a:rPr lang="ru-RU" b="1" dirty="0" err="1" smtClean="0"/>
              <a:t>Мінска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02451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762</TotalTime>
  <Words>482</Words>
  <Application>Microsoft Office PowerPoint</Application>
  <PresentationFormat>Широкоэкранный</PresentationFormat>
  <Paragraphs>89</Paragraphs>
  <Slides>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Candara</vt:lpstr>
      <vt:lpstr>Times New Roman</vt:lpstr>
      <vt:lpstr>Тема Office</vt:lpstr>
      <vt:lpstr>Міхаіл Клеафас Агінскі  (25 верасня 1765 — 15 кастрычніка 1833)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Аўтар: Манькоўская Вераніка Вадзімаўна, вучаніца 4 «Б» класа сярэдняй школы № 120 г. Мінска.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Дзеці вайны – не апошнія сведкі</dc:title>
  <dc:creator>sheymany@list.ru</dc:creator>
  <cp:lastModifiedBy>Сечко Наталья Александровна</cp:lastModifiedBy>
  <cp:revision>54</cp:revision>
  <dcterms:created xsi:type="dcterms:W3CDTF">2022-10-11T13:14:24Z</dcterms:created>
  <dcterms:modified xsi:type="dcterms:W3CDTF">2023-04-05T12:53:20Z</dcterms:modified>
</cp:coreProperties>
</file>