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9" r:id="rId12"/>
    <p:sldId id="265" r:id="rId13"/>
    <p:sldId id="271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7000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2754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199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4474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526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78809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74985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1003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6958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2943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3206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090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9645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919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9693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2358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CC09A-4E91-4BCB-A8BD-5BBF618EA2CF}" type="datetimeFigureOut">
              <a:rPr lang="ru-BY" smtClean="0"/>
              <a:t>12/17/2022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C71D14-C956-42F2-8123-403E6A88D1C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4626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448800" cy="1174270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dirty="0"/>
              <a:t>Урок-падарожжа </a:t>
            </a:r>
            <a:br>
              <a:rPr lang="be-BY" b="1" dirty="0"/>
            </a:br>
            <a:r>
              <a:rPr lang="be-BY" b="1" dirty="0"/>
              <a:t>«Шукаем Вясну»</a:t>
            </a:r>
            <a:endParaRPr lang="ru-BY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9588" y="2870791"/>
            <a:ext cx="10056225" cy="3189767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be-BY" sz="6500" b="1" dirty="0">
                <a:solidFill>
                  <a:schemeClr val="tx1"/>
                </a:solidFill>
              </a:rPr>
              <a:t>Тэма ўрока. Дзяленне ліку на   </a:t>
            </a:r>
          </a:p>
          <a:p>
            <a:pPr algn="ctr"/>
            <a:r>
              <a:rPr lang="be-BY" sz="6500" b="1" dirty="0">
                <a:solidFill>
                  <a:schemeClr val="tx1"/>
                </a:solidFill>
              </a:rPr>
              <a:t>           здабытак</a:t>
            </a:r>
          </a:p>
          <a:p>
            <a:pPr algn="l"/>
            <a:r>
              <a:rPr lang="be-BY" sz="4800" dirty="0"/>
              <a:t>                                                     Падрыхтавала:</a:t>
            </a:r>
          </a:p>
          <a:p>
            <a:pPr algn="l"/>
            <a:r>
              <a:rPr lang="be-BY" sz="4800" dirty="0"/>
              <a:t>                                                     настаўнік пачатковых класаў </a:t>
            </a:r>
          </a:p>
          <a:p>
            <a:pPr algn="l"/>
            <a:r>
              <a:rPr lang="be-BY" sz="4800" dirty="0"/>
              <a:t>                                                     першай катэгорыі ДУА   </a:t>
            </a:r>
          </a:p>
          <a:p>
            <a:pPr algn="l"/>
            <a:r>
              <a:rPr lang="be-BY" sz="4800" dirty="0"/>
              <a:t>                                                     «Шпакоўшчынская БШ Полацкага  </a:t>
            </a:r>
          </a:p>
          <a:p>
            <a:pPr algn="l"/>
            <a:r>
              <a:rPr lang="be-BY" sz="4800" dirty="0"/>
              <a:t>                                                     раёна» Н. Л. Харчанка</a:t>
            </a:r>
            <a:endParaRPr lang="ru-BY" sz="4800" dirty="0"/>
          </a:p>
        </p:txBody>
      </p:sp>
    </p:spTree>
    <p:extLst>
      <p:ext uri="{BB962C8B-B14F-4D97-AF65-F5344CB8AC3E}">
        <p14:creationId xmlns:p14="http://schemas.microsoft.com/office/powerpoint/2010/main" val="14279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30" y="343179"/>
            <a:ext cx="6358270" cy="66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" y="0"/>
            <a:ext cx="1171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98" y="530240"/>
            <a:ext cx="6282181" cy="63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9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9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92" y="297712"/>
            <a:ext cx="7115600" cy="67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12" y="829340"/>
            <a:ext cx="2848739" cy="42630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40" y="999461"/>
            <a:ext cx="2266520" cy="3889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51" y="871236"/>
            <a:ext cx="2581422" cy="40181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9" y="999461"/>
            <a:ext cx="2436091" cy="3795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14" y="871236"/>
            <a:ext cx="2420698" cy="41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1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55" y="124689"/>
            <a:ext cx="5538483" cy="6733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44138" y="932479"/>
            <a:ext cx="3909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be-B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Дзякую, сябры, за дапамогу!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0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16" y="232182"/>
            <a:ext cx="11717079" cy="64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7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07" y="148856"/>
            <a:ext cx="11527569" cy="67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4" y="755406"/>
            <a:ext cx="5306882" cy="61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4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89" y="765544"/>
            <a:ext cx="4530310" cy="53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465" y="0"/>
            <a:ext cx="11430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FF0000"/>
                </a:solidFill>
              </a:rPr>
              <a:t>Група</a:t>
            </a:r>
            <a:r>
              <a:rPr lang="ru-RU" sz="4000" dirty="0">
                <a:solidFill>
                  <a:srgbClr val="FF0000"/>
                </a:solidFill>
              </a:rPr>
              <a:t> 1.</a:t>
            </a:r>
            <a:r>
              <a:rPr lang="ru-RU" sz="4000" dirty="0"/>
              <a:t> 1) 1200 : 8 = 150 (м/</a:t>
            </a:r>
            <a:r>
              <a:rPr lang="ru-RU" sz="4000" dirty="0" err="1"/>
              <a:t>мін</a:t>
            </a:r>
            <a:r>
              <a:rPr lang="ru-RU" sz="4000" dirty="0"/>
              <a:t>) — </a:t>
            </a:r>
            <a:r>
              <a:rPr lang="ru-RU" sz="4000" dirty="0" err="1"/>
              <a:t>скорасць</a:t>
            </a:r>
            <a:r>
              <a:rPr lang="ru-RU" sz="4000" dirty="0"/>
              <a:t> </a:t>
            </a:r>
          </a:p>
          <a:p>
            <a:r>
              <a:rPr lang="ru-RU" sz="4000" dirty="0"/>
              <a:t>                                                     </a:t>
            </a:r>
            <a:r>
              <a:rPr lang="ru-RU" sz="4000" dirty="0" err="1"/>
              <a:t>збліжэння</a:t>
            </a:r>
            <a:r>
              <a:rPr lang="ru-RU" sz="4000" dirty="0"/>
              <a:t>                                                         </a:t>
            </a:r>
          </a:p>
          <a:p>
            <a:r>
              <a:rPr lang="ru-RU" sz="4000" dirty="0"/>
              <a:t>              2) 150 – 90 = 60 (м/</a:t>
            </a:r>
            <a:r>
              <a:rPr lang="ru-RU" sz="4000" dirty="0" err="1"/>
              <a:t>мін</a:t>
            </a:r>
            <a:r>
              <a:rPr lang="ru-RU" sz="4000" dirty="0"/>
              <a:t>)</a:t>
            </a:r>
          </a:p>
          <a:p>
            <a:r>
              <a:rPr lang="ru-RU" sz="4000" dirty="0" err="1"/>
              <a:t>Адказ</a:t>
            </a:r>
            <a:r>
              <a:rPr lang="ru-RU" sz="4000" dirty="0"/>
              <a:t>: </a:t>
            </a:r>
            <a:r>
              <a:rPr lang="ru-RU" sz="4000" dirty="0" err="1"/>
              <a:t>скорасць</a:t>
            </a:r>
            <a:r>
              <a:rPr lang="ru-RU" sz="4000" dirty="0"/>
              <a:t> </a:t>
            </a:r>
            <a:r>
              <a:rPr lang="ru-RU" sz="4000" dirty="0" err="1"/>
              <a:t>другога</a:t>
            </a:r>
            <a:r>
              <a:rPr lang="ru-RU" sz="4000" dirty="0"/>
              <a:t> </a:t>
            </a:r>
            <a:r>
              <a:rPr lang="ru-RU" sz="4000" dirty="0" err="1"/>
              <a:t>хлопчыка</a:t>
            </a:r>
            <a:r>
              <a:rPr lang="ru-RU" sz="4000" dirty="0"/>
              <a:t>   </a:t>
            </a:r>
          </a:p>
          <a:p>
            <a:r>
              <a:rPr lang="ru-RU" sz="4000" dirty="0"/>
              <a:t>           60м/</a:t>
            </a:r>
            <a:r>
              <a:rPr lang="ru-RU" sz="4000" dirty="0" err="1"/>
              <a:t>мін</a:t>
            </a:r>
            <a:r>
              <a:rPr lang="ru-RU" sz="4000" dirty="0"/>
              <a:t>.</a:t>
            </a:r>
          </a:p>
          <a:p>
            <a:endParaRPr lang="ru-RU" sz="4000" dirty="0"/>
          </a:p>
          <a:p>
            <a:r>
              <a:rPr lang="ru-RU" sz="4000" dirty="0"/>
              <a:t> </a:t>
            </a:r>
            <a:r>
              <a:rPr lang="ru-RU" sz="4000" dirty="0" err="1">
                <a:solidFill>
                  <a:srgbClr val="FF0000"/>
                </a:solidFill>
              </a:rPr>
              <a:t>Група</a:t>
            </a:r>
            <a:r>
              <a:rPr lang="ru-RU" sz="4000" dirty="0">
                <a:solidFill>
                  <a:srgbClr val="FF0000"/>
                </a:solidFill>
              </a:rPr>
              <a:t> 2.</a:t>
            </a:r>
            <a:r>
              <a:rPr lang="ru-RU" sz="4000" dirty="0"/>
              <a:t> 1) 1350 : 9 = 150 (м/</a:t>
            </a:r>
            <a:r>
              <a:rPr lang="ru-RU" sz="4000" dirty="0" err="1"/>
              <a:t>мін</a:t>
            </a:r>
            <a:r>
              <a:rPr lang="ru-RU" sz="4000" dirty="0"/>
              <a:t>) — </a:t>
            </a:r>
            <a:r>
              <a:rPr lang="ru-RU" sz="4000" dirty="0" err="1"/>
              <a:t>скорасць</a:t>
            </a:r>
            <a:r>
              <a:rPr lang="ru-RU" sz="4000" dirty="0"/>
              <a:t> </a:t>
            </a:r>
            <a:r>
              <a:rPr lang="en-US" sz="4000" dirty="0"/>
              <a:t>     </a:t>
            </a:r>
          </a:p>
          <a:p>
            <a:r>
              <a:rPr lang="en-US" sz="4000" dirty="0"/>
              <a:t>                                        </a:t>
            </a:r>
            <a:r>
              <a:rPr lang="ru-RU" sz="4000" dirty="0"/>
              <a:t>            </a:t>
            </a:r>
            <a:r>
              <a:rPr lang="en-US" sz="4000" dirty="0"/>
              <a:t> </a:t>
            </a:r>
            <a:r>
              <a:rPr lang="ru-RU" sz="4000" dirty="0" err="1"/>
              <a:t>збліж</a:t>
            </a:r>
            <a:r>
              <a:rPr lang="be-BY" sz="4000" dirty="0"/>
              <a:t>эння</a:t>
            </a:r>
            <a:endParaRPr lang="ru-RU" sz="4000" dirty="0"/>
          </a:p>
          <a:p>
            <a:r>
              <a:rPr lang="ru-RU" sz="4000" dirty="0"/>
              <a:t>               2) 150 – 70 = 80 (м/</a:t>
            </a:r>
            <a:r>
              <a:rPr lang="ru-RU" sz="4000" dirty="0" err="1"/>
              <a:t>мін</a:t>
            </a:r>
            <a:r>
              <a:rPr lang="ru-RU" sz="4000" dirty="0"/>
              <a:t>)</a:t>
            </a:r>
          </a:p>
          <a:p>
            <a:r>
              <a:rPr lang="ru-RU" sz="4000" dirty="0" err="1"/>
              <a:t>Адказ</a:t>
            </a:r>
            <a:r>
              <a:rPr lang="ru-RU" sz="4000" dirty="0"/>
              <a:t>: </a:t>
            </a:r>
            <a:r>
              <a:rPr lang="ru-RU" sz="4000" dirty="0" err="1"/>
              <a:t>скорасць</a:t>
            </a:r>
            <a:r>
              <a:rPr lang="ru-RU" sz="4000" dirty="0"/>
              <a:t> другой </a:t>
            </a:r>
            <a:r>
              <a:rPr lang="ru-RU" sz="4000" dirty="0" err="1"/>
              <a:t>дзяўчынкі</a:t>
            </a:r>
            <a:r>
              <a:rPr lang="ru-RU" sz="4000" dirty="0"/>
              <a:t>           </a:t>
            </a:r>
          </a:p>
          <a:p>
            <a:r>
              <a:rPr lang="ru-RU" sz="4000" dirty="0"/>
              <a:t>           80 м/</a:t>
            </a:r>
            <a:r>
              <a:rPr lang="ru-RU" sz="4000" dirty="0" err="1"/>
              <a:t>мін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91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5" y="155058"/>
            <a:ext cx="10611293" cy="64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128</Words>
  <Application>Microsoft Office PowerPoint</Application>
  <PresentationFormat>Широкоэкранный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Аспект</vt:lpstr>
      <vt:lpstr>Урок-падарожжа  «Шукаем Вясну»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Урок-падарожжа  «Шукаем Вясну»</dc:title>
  <dc:creator>User</dc:creator>
  <cp:lastModifiedBy>HP</cp:lastModifiedBy>
  <cp:revision>14</cp:revision>
  <dcterms:created xsi:type="dcterms:W3CDTF">2018-03-14T22:56:24Z</dcterms:created>
  <dcterms:modified xsi:type="dcterms:W3CDTF">2022-12-17T14:12:02Z</dcterms:modified>
</cp:coreProperties>
</file>