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9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B67A01-ED93-42E1-BCDA-BC7B2F04CB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46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8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5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9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3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417AD1E-2CE7-4FC8-877B-E79B86DD323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B67A01-ED93-42E1-BCDA-BC7B2F04C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1016001"/>
            <a:ext cx="11684000" cy="2087033"/>
          </a:xfrm>
        </p:spPr>
        <p:txBody>
          <a:bodyPr/>
          <a:lstStyle/>
          <a:p>
            <a:r>
              <a:rPr lang="ru-RU" dirty="0" smtClean="0">
                <a:latin typeface="Century Schoolbook" panose="02040604050505020304" pitchFamily="18" charset="0"/>
              </a:rPr>
              <a:t>Тема: «</a:t>
            </a:r>
            <a:r>
              <a:rPr lang="ru-RU" dirty="0" smtClean="0">
                <a:latin typeface="Century Schoolbook" panose="02040604050505020304" pitchFamily="18" charset="0"/>
              </a:rPr>
              <a:t>Звуки </a:t>
            </a:r>
            <a:r>
              <a:rPr lang="en-US" dirty="0" smtClean="0">
                <a:latin typeface="Century Schoolbook" panose="02040604050505020304" pitchFamily="18" charset="0"/>
              </a:rPr>
              <a:t>[</a:t>
            </a:r>
            <a:r>
              <a:rPr lang="be-BY" dirty="0" smtClean="0">
                <a:latin typeface="Century Schoolbook" panose="02040604050505020304" pitchFamily="18" charset="0"/>
              </a:rPr>
              <a:t>п</a:t>
            </a:r>
            <a:r>
              <a:rPr lang="en-US" dirty="0" smtClean="0">
                <a:latin typeface="Century Schoolbook" panose="02040604050505020304" pitchFamily="18" charset="0"/>
              </a:rPr>
              <a:t>]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и</a:t>
            </a:r>
            <a:r>
              <a:rPr lang="en-US" dirty="0" smtClean="0">
                <a:latin typeface="Century Schoolbook" panose="02040604050505020304" pitchFamily="18" charset="0"/>
              </a:rPr>
              <a:t> [</a:t>
            </a:r>
            <a:r>
              <a:rPr lang="ru-RU" dirty="0" smtClean="0">
                <a:latin typeface="Century Schoolbook" panose="02040604050505020304" pitchFamily="18" charset="0"/>
              </a:rPr>
              <a:t>п</a:t>
            </a:r>
            <a:r>
              <a:rPr lang="be-BY" dirty="0" smtClean="0">
                <a:latin typeface="Century Schoolbook" panose="02040604050505020304" pitchFamily="18" charset="0"/>
              </a:rPr>
              <a:t>’</a:t>
            </a:r>
            <a:r>
              <a:rPr lang="en-US" dirty="0" smtClean="0">
                <a:latin typeface="Century Schoolbook" panose="02040604050505020304" pitchFamily="18" charset="0"/>
              </a:rPr>
              <a:t>]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0199" y="3370581"/>
            <a:ext cx="8386001" cy="164592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 Буквы -п-,-П-»</a:t>
            </a:r>
            <a:endParaRPr lang="ru-RU" sz="88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6604000" y="1943100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3182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45" y="49080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3182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645" y="46794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3182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45" y="49461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3182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45" y="49080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99" y="3182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45" y="49080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1156" y="560587"/>
            <a:ext cx="230984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7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9</a:t>
            </a:r>
            <a:endParaRPr lang="ru-RU" sz="327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99" y="622557"/>
            <a:ext cx="8214344" cy="57339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185" y="4441523"/>
            <a:ext cx="1696916" cy="1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04" y="165100"/>
            <a:ext cx="9810496" cy="65284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24000" y="-123924"/>
            <a:ext cx="981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>
                <a:solidFill>
                  <a:schemeClr val="bg1"/>
                </a:solidFill>
              </a:rPr>
              <a:t>Плотина – сооружение из камня или железа, которое устраивается поперёк реки и служит для образования пруда или водоёма.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9" y="1379220"/>
            <a:ext cx="11583834" cy="53213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7304" y="0"/>
            <a:ext cx="9228201" cy="13792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sz="72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МАГАЗИН</a:t>
            </a:r>
            <a:endParaRPr lang="ru-RU" sz="72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2433" y="2307350"/>
            <a:ext cx="232266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300" dirty="0" smtClean="0">
                <a:latin typeface="Century Schoolbook" panose="02040604050505020304" pitchFamily="18" charset="0"/>
              </a:rPr>
              <a:t>П</a:t>
            </a:r>
            <a:endParaRPr lang="ru-RU" sz="20300" dirty="0">
              <a:latin typeface="Century Schoolbook" panose="020406040505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960" y="3165729"/>
            <a:ext cx="1839976" cy="1660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51453" y="4975880"/>
            <a:ext cx="2010990" cy="15750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1667" y="1487812"/>
            <a:ext cx="1675817" cy="163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46794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145" y="48572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0" y="46921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098539"/>
            <a:ext cx="1854200" cy="1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9779000" cy="6826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4641339"/>
            <a:ext cx="770109" cy="7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42</Words>
  <Application>Microsoft Office PowerPoint</Application>
  <PresentationFormat>Широкоэкранный</PresentationFormat>
  <Paragraphs>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 Light</vt:lpstr>
      <vt:lpstr>Century Schoolbook</vt:lpstr>
      <vt:lpstr>Метрополия</vt:lpstr>
      <vt:lpstr>Тема: «Звуки [п] и [п’]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FSP</cp:lastModifiedBy>
  <cp:revision>28</cp:revision>
  <dcterms:created xsi:type="dcterms:W3CDTF">2016-01-16T11:05:58Z</dcterms:created>
  <dcterms:modified xsi:type="dcterms:W3CDTF">2022-04-21T19:33:12Z</dcterms:modified>
</cp:coreProperties>
</file>